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4" r:id="rId1"/>
  </p:sldMasterIdLst>
  <p:notesMasterIdLst>
    <p:notesMasterId r:id="rId24"/>
  </p:notesMasterIdLst>
  <p:handoutMasterIdLst>
    <p:handoutMasterId r:id="rId25"/>
  </p:handoutMasterIdLst>
  <p:sldIdLst>
    <p:sldId id="256" r:id="rId2"/>
    <p:sldId id="257" r:id="rId3"/>
    <p:sldId id="279" r:id="rId4"/>
    <p:sldId id="280" r:id="rId5"/>
    <p:sldId id="281" r:id="rId6"/>
    <p:sldId id="282" r:id="rId7"/>
    <p:sldId id="284" r:id="rId8"/>
    <p:sldId id="285" r:id="rId9"/>
    <p:sldId id="286" r:id="rId10"/>
    <p:sldId id="287" r:id="rId11"/>
    <p:sldId id="298" r:id="rId12"/>
    <p:sldId id="288" r:id="rId13"/>
    <p:sldId id="289" r:id="rId14"/>
    <p:sldId id="290" r:id="rId15"/>
    <p:sldId id="291" r:id="rId16"/>
    <p:sldId id="292" r:id="rId17"/>
    <p:sldId id="293" r:id="rId18"/>
    <p:sldId id="297" r:id="rId19"/>
    <p:sldId id="294" r:id="rId20"/>
    <p:sldId id="295" r:id="rId21"/>
    <p:sldId id="296" r:id="rId22"/>
    <p:sldId id="283" r:id="rId23"/>
  </p:sldIdLst>
  <p:sldSz cx="9906000" cy="6858000" type="A4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12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00"/>
    <a:srgbClr val="FF0000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190" autoAdjust="0"/>
    <p:restoredTop sz="97520" autoAdjust="0"/>
  </p:normalViewPr>
  <p:slideViewPr>
    <p:cSldViewPr snapToGrid="0">
      <p:cViewPr varScale="1">
        <p:scale>
          <a:sx n="80" d="100"/>
          <a:sy n="80" d="100"/>
        </p:scale>
        <p:origin x="936" y="67"/>
      </p:cViewPr>
      <p:guideLst>
        <p:guide orient="horz" pos="2184"/>
        <p:guide pos="31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BC895C3-5ED7-CB96-2459-4D269A25BBF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29CA91E-08DC-2576-279F-48D2DDCE642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989EEA-4FCA-4C4E-BEDB-04C87E368B04}" type="datetimeFigureOut">
              <a:rPr lang="en-US" smtClean="0"/>
              <a:t>12/20/2024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83E953-6AE3-9B5B-CB05-6AE08A40F38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Reference : The NFT Handbook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D59BB2-925F-58D2-DAEF-B37985B6E78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B023B5-4F4D-4CA7-A45E-36ADD4B1F0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055298"/>
      </p:ext>
    </p:extLst>
  </p:cSld>
  <p:clrMap bg1="lt1" tx1="dk1" bg2="lt2" tx2="dk2" accent1="accent1" accent2="accent2" accent3="accent3" accent4="accent4" accent5="accent5" accent6="accent6" hlink="hlink" folHlink="folHlink"/>
  <p:hf sldNum="0"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224363-EB40-43BF-9ADC-5D9DFF88E896}" type="datetimeFigureOut">
              <a:rPr lang="en-US" smtClean="0"/>
              <a:t>12/20/2024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900363" y="857250"/>
            <a:ext cx="3343275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Reference : The NFT Handbook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8F1B0D-B287-4002-9AC2-D8954CCD93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843266"/>
      </p:ext>
    </p:extLst>
  </p:cSld>
  <p:clrMap bg1="lt1" tx1="dk1" bg2="lt2" tx2="dk2" accent1="accent1" accent2="accent2" accent3="accent3" accent4="accent4" accent5="accent5" accent6="accent6" hlink="hlink" folHlink="folHlink"/>
  <p:hf sldNum="0"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900363" y="857250"/>
            <a:ext cx="3343275" cy="2314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Reference : The NFT Handbook</a:t>
            </a:r>
          </a:p>
        </p:txBody>
      </p:sp>
    </p:spTree>
    <p:extLst>
      <p:ext uri="{BB962C8B-B14F-4D97-AF65-F5344CB8AC3E}">
        <p14:creationId xmlns:p14="http://schemas.microsoft.com/office/powerpoint/2010/main" val="11479168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EE3832-B4E7-4AA1-B5B1-231C7C8834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151E03E-E15B-3A7C-1732-2C84B144EE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900363" y="857250"/>
            <a:ext cx="3343275" cy="2314575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8C84C53-A4FF-61BF-0B8F-94B6D660FB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277DA9-92B5-EF15-D07F-DDAA3EE5260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Reference : The NFT Handbook</a:t>
            </a:r>
          </a:p>
        </p:txBody>
      </p:sp>
    </p:spTree>
    <p:extLst>
      <p:ext uri="{BB962C8B-B14F-4D97-AF65-F5344CB8AC3E}">
        <p14:creationId xmlns:p14="http://schemas.microsoft.com/office/powerpoint/2010/main" val="34942432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6CDCFB-135A-38A5-D286-126930A894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6FD3670-8532-95B6-7665-7D3E82797D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900363" y="857250"/>
            <a:ext cx="3343275" cy="2314575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CAF6A2A-3A95-CD30-CFA0-0A5AF7A14B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DFC4D3-8B61-78AA-7374-AB7D1531EFA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Reference : The NFT Handbook</a:t>
            </a:r>
          </a:p>
        </p:txBody>
      </p:sp>
    </p:spTree>
    <p:extLst>
      <p:ext uri="{BB962C8B-B14F-4D97-AF65-F5344CB8AC3E}">
        <p14:creationId xmlns:p14="http://schemas.microsoft.com/office/powerpoint/2010/main" val="38181242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D5556B-2BA0-7A40-F9D5-235B7E9E18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FC6FC36-7219-AF2B-8E87-AEE7C772AE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900363" y="857250"/>
            <a:ext cx="3343275" cy="2314575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3BD917A-97A3-DA8D-F006-97DEE8AAF7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F22AE0-9DBD-FF5E-BB38-630442108D5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Reference : The NFT Handbook</a:t>
            </a:r>
          </a:p>
        </p:txBody>
      </p:sp>
    </p:spTree>
    <p:extLst>
      <p:ext uri="{BB962C8B-B14F-4D97-AF65-F5344CB8AC3E}">
        <p14:creationId xmlns:p14="http://schemas.microsoft.com/office/powerpoint/2010/main" val="21085418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36D2BB-C765-AB5A-E82C-2D32C34B6A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859C42B-AA34-C3A1-D9B2-225884D50F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900363" y="857250"/>
            <a:ext cx="3343275" cy="2314575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C2AAED1-E8E8-9F3F-A46E-1A73199380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17A213-A21D-0C64-6217-37F1829B5AE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Reference : The NFT Handbook</a:t>
            </a:r>
          </a:p>
        </p:txBody>
      </p:sp>
    </p:spTree>
    <p:extLst>
      <p:ext uri="{BB962C8B-B14F-4D97-AF65-F5344CB8AC3E}">
        <p14:creationId xmlns:p14="http://schemas.microsoft.com/office/powerpoint/2010/main" val="19527357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81C78E-0F05-8F7B-05DF-D3F209CA00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B018562-812B-AAC9-D081-2C11F3C2684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900363" y="857250"/>
            <a:ext cx="3343275" cy="2314575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84760AD-1C62-D9A6-3664-5F3D634CDE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991100-E484-E78B-3175-2FA2AD14881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Reference : The NFT Handbook</a:t>
            </a:r>
          </a:p>
        </p:txBody>
      </p:sp>
    </p:spTree>
    <p:extLst>
      <p:ext uri="{BB962C8B-B14F-4D97-AF65-F5344CB8AC3E}">
        <p14:creationId xmlns:p14="http://schemas.microsoft.com/office/powerpoint/2010/main" val="30075916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458073-4092-0F5F-59A4-1A74BC6CEA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4A8A488-C358-9266-8B4D-E5E5A789036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900363" y="857250"/>
            <a:ext cx="3343275" cy="2314575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D01D406-7E54-B16F-CB59-AE4596E4EE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BABC72-9BCD-F738-7841-52592CAF1DC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Reference : The NFT Handbook</a:t>
            </a:r>
          </a:p>
        </p:txBody>
      </p:sp>
    </p:spTree>
    <p:extLst>
      <p:ext uri="{BB962C8B-B14F-4D97-AF65-F5344CB8AC3E}">
        <p14:creationId xmlns:p14="http://schemas.microsoft.com/office/powerpoint/2010/main" val="35751618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FA2234-5E5D-761F-0ED9-A81E812C91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F915FE7-DC67-7715-9B49-6D1D360809D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900363" y="857250"/>
            <a:ext cx="3343275" cy="2314575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70E5E53-3882-0FD9-46A1-23A6188051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4A1842-B925-2083-4E54-EA4C5FF9938F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Reference : The NFT Handbook</a:t>
            </a:r>
          </a:p>
        </p:txBody>
      </p:sp>
    </p:spTree>
    <p:extLst>
      <p:ext uri="{BB962C8B-B14F-4D97-AF65-F5344CB8AC3E}">
        <p14:creationId xmlns:p14="http://schemas.microsoft.com/office/powerpoint/2010/main" val="30639320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17E580-408A-4148-FA41-6ADE7CBA1E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6D7DA17-E735-DE73-557D-C5D1AC3B78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900363" y="857250"/>
            <a:ext cx="3343275" cy="2314575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95AF1E7-9DD7-CD11-4937-32CA4A88E5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F14AAE-1DB1-74E5-EAD7-A7973F37348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Reference : The NFT Handbook</a:t>
            </a:r>
          </a:p>
        </p:txBody>
      </p:sp>
    </p:spTree>
    <p:extLst>
      <p:ext uri="{BB962C8B-B14F-4D97-AF65-F5344CB8AC3E}">
        <p14:creationId xmlns:p14="http://schemas.microsoft.com/office/powerpoint/2010/main" val="7497401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3F28A6-0465-95D2-CFAA-287F4C586E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44E0231-68E7-C798-3B0B-156BED3DB0D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900363" y="857250"/>
            <a:ext cx="3343275" cy="2314575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DD769C9-8759-CB0D-A437-03D3506521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9E1CBC-7E30-E91B-4F25-C1459742C06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Reference : The NFT Handbook</a:t>
            </a:r>
          </a:p>
        </p:txBody>
      </p:sp>
    </p:spTree>
    <p:extLst>
      <p:ext uri="{BB962C8B-B14F-4D97-AF65-F5344CB8AC3E}">
        <p14:creationId xmlns:p14="http://schemas.microsoft.com/office/powerpoint/2010/main" val="14336727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32BBE5-6F1F-0157-15C5-06B156FE5E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2D9710C-072B-5A2F-07DA-5698E6FB87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900363" y="857250"/>
            <a:ext cx="3343275" cy="2314575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8F39624-7AC2-663B-23D7-23CCC47D9A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4D77F4-8DDC-43A0-2133-6E97F55398C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Reference : The NFT Handbook</a:t>
            </a:r>
          </a:p>
        </p:txBody>
      </p:sp>
    </p:spTree>
    <p:extLst>
      <p:ext uri="{BB962C8B-B14F-4D97-AF65-F5344CB8AC3E}">
        <p14:creationId xmlns:p14="http://schemas.microsoft.com/office/powerpoint/2010/main" val="35902746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900363" y="857250"/>
            <a:ext cx="3343275" cy="2314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Reference : The NFT Handbook</a:t>
            </a:r>
          </a:p>
        </p:txBody>
      </p:sp>
    </p:spTree>
    <p:extLst>
      <p:ext uri="{BB962C8B-B14F-4D97-AF65-F5344CB8AC3E}">
        <p14:creationId xmlns:p14="http://schemas.microsoft.com/office/powerpoint/2010/main" val="127224365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5868B6-0897-934A-CDC5-77A0BCC7AE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C135399-40C6-8263-C25D-F2C5A5B670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900363" y="857250"/>
            <a:ext cx="3343275" cy="2314575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AC50019-A46D-16B5-E19E-6070853946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EF97B4-D68C-C1C0-EEB9-34FCB9CC95F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Reference : The NFT Handbook</a:t>
            </a:r>
          </a:p>
        </p:txBody>
      </p:sp>
    </p:spTree>
    <p:extLst>
      <p:ext uri="{BB962C8B-B14F-4D97-AF65-F5344CB8AC3E}">
        <p14:creationId xmlns:p14="http://schemas.microsoft.com/office/powerpoint/2010/main" val="202263800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900363" y="857250"/>
            <a:ext cx="3343275" cy="2314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Reference : The NFT Handbook</a:t>
            </a:r>
          </a:p>
        </p:txBody>
      </p:sp>
    </p:spTree>
    <p:extLst>
      <p:ext uri="{BB962C8B-B14F-4D97-AF65-F5344CB8AC3E}">
        <p14:creationId xmlns:p14="http://schemas.microsoft.com/office/powerpoint/2010/main" val="18612609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900363" y="857250"/>
            <a:ext cx="3343275" cy="2314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Reference : The NFT Handbook</a:t>
            </a:r>
          </a:p>
        </p:txBody>
      </p:sp>
    </p:spTree>
    <p:extLst>
      <p:ext uri="{BB962C8B-B14F-4D97-AF65-F5344CB8AC3E}">
        <p14:creationId xmlns:p14="http://schemas.microsoft.com/office/powerpoint/2010/main" val="4506691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900363" y="857250"/>
            <a:ext cx="3343275" cy="2314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Reference : The NFT Handbook</a:t>
            </a:r>
          </a:p>
        </p:txBody>
      </p:sp>
    </p:spTree>
    <p:extLst>
      <p:ext uri="{BB962C8B-B14F-4D97-AF65-F5344CB8AC3E}">
        <p14:creationId xmlns:p14="http://schemas.microsoft.com/office/powerpoint/2010/main" val="40271428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900363" y="857250"/>
            <a:ext cx="3343275" cy="2314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Reference : The NFT Handbook</a:t>
            </a:r>
          </a:p>
        </p:txBody>
      </p:sp>
    </p:spTree>
    <p:extLst>
      <p:ext uri="{BB962C8B-B14F-4D97-AF65-F5344CB8AC3E}">
        <p14:creationId xmlns:p14="http://schemas.microsoft.com/office/powerpoint/2010/main" val="25402867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900363" y="857250"/>
            <a:ext cx="3343275" cy="2314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Reference : The NFT Handbook</a:t>
            </a:r>
          </a:p>
        </p:txBody>
      </p:sp>
    </p:spTree>
    <p:extLst>
      <p:ext uri="{BB962C8B-B14F-4D97-AF65-F5344CB8AC3E}">
        <p14:creationId xmlns:p14="http://schemas.microsoft.com/office/powerpoint/2010/main" val="35858173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7681E4-F973-9A78-0E52-D553E0DD29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2783B63-F066-BC87-4840-01C64D9EA2E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900363" y="857250"/>
            <a:ext cx="3343275" cy="2314575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9618342-27FC-E621-E860-DF03A2BD0F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2468DC-96A2-23D1-CD14-B09C2BE169B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Reference : The NFT Handbook</a:t>
            </a:r>
          </a:p>
        </p:txBody>
      </p:sp>
    </p:spTree>
    <p:extLst>
      <p:ext uri="{BB962C8B-B14F-4D97-AF65-F5344CB8AC3E}">
        <p14:creationId xmlns:p14="http://schemas.microsoft.com/office/powerpoint/2010/main" val="29401196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FA957B-1260-360C-E952-2DCECB3526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8496206-8855-E463-A01F-CD2312C09FE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900363" y="857250"/>
            <a:ext cx="3343275" cy="2314575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4A7EC69-6E8D-F77E-1008-A6882C3B3C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194E81-2DE8-BF57-D68F-785EEC1B069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Reference : The NFT Handbook</a:t>
            </a:r>
          </a:p>
        </p:txBody>
      </p:sp>
    </p:spTree>
    <p:extLst>
      <p:ext uri="{BB962C8B-B14F-4D97-AF65-F5344CB8AC3E}">
        <p14:creationId xmlns:p14="http://schemas.microsoft.com/office/powerpoint/2010/main" val="39549421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D6AD90-0A28-D4A8-515F-B64D160D57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24BE495-4417-00C7-DE73-F40CA3F76A1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900363" y="857250"/>
            <a:ext cx="3343275" cy="2314575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1E30E66-C610-B762-6B45-1E82595447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FE461C-5D69-27E6-67A0-DEC31072077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Reference : The NFT Handbook</a:t>
            </a:r>
          </a:p>
        </p:txBody>
      </p:sp>
    </p:spTree>
    <p:extLst>
      <p:ext uri="{BB962C8B-B14F-4D97-AF65-F5344CB8AC3E}">
        <p14:creationId xmlns:p14="http://schemas.microsoft.com/office/powerpoint/2010/main" val="6389215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"/>
            <a:ext cx="9906002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66" name="Group 65"/>
          <p:cNvGrpSpPr/>
          <p:nvPr/>
        </p:nvGrpSpPr>
        <p:grpSpPr>
          <a:xfrm>
            <a:off x="0" y="1"/>
            <a:ext cx="2497139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67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68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1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96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8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58592" y="1122363"/>
            <a:ext cx="7143154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58592" y="3602038"/>
            <a:ext cx="7143154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4473" y="5410203"/>
            <a:ext cx="2228850" cy="365125"/>
          </a:xfrm>
        </p:spPr>
        <p:txBody>
          <a:bodyPr/>
          <a:lstStyle/>
          <a:p>
            <a:fld id="{8952BD2B-591D-4C89-B51F-0F87C66FDFF4}" type="datetime1">
              <a:rPr lang="en-US" smtClean="0"/>
              <a:t>12/20/2024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058591" y="5410203"/>
            <a:ext cx="4163970" cy="365125"/>
          </a:xfrm>
        </p:spPr>
        <p:txBody>
          <a:bodyPr/>
          <a:lstStyle/>
          <a:p>
            <a:r>
              <a:rPr lang="en-US"/>
              <a:t>Page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75237" y="5410201"/>
            <a:ext cx="626510" cy="365125"/>
          </a:xfrm>
        </p:spPr>
        <p:txBody>
          <a:bodyPr/>
          <a:lstStyle/>
          <a:p>
            <a:fld id="{032D90F1-BB30-4371-A1C3-AD7CC989D8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605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7396" y="4304666"/>
            <a:ext cx="8053788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27396" y="606426"/>
            <a:ext cx="8053788" cy="3299778"/>
          </a:xfrm>
          <a:prstGeom prst="round2DiagRect">
            <a:avLst>
              <a:gd name="adj1" fmla="val 5101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7359" y="5124020"/>
            <a:ext cx="8052573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D16D6A-6A90-425D-99E2-AC5F7F47ECEA}" type="datetime1">
              <a:rPr lang="en-US" smtClean="0"/>
              <a:t>12/20/2024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Page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D90F1-BB30-4371-A1C3-AD7CC989D8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433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7434" y="609600"/>
            <a:ext cx="8048588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7396" y="4419601"/>
            <a:ext cx="8047373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AD11D-D3DC-46CA-8B3A-8063A402DC85}" type="datetime1">
              <a:rPr lang="en-US" smtClean="0"/>
              <a:t>12/20/2024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Page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D90F1-BB30-4371-A1C3-AD7CC989D8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145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5047" y="609601"/>
            <a:ext cx="7558486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98024" y="3365557"/>
            <a:ext cx="7111243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7396" y="4309919"/>
            <a:ext cx="8048627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5E412-CA93-41EA-A27F-82F5CA6CCD76}" type="datetime1">
              <a:rPr lang="en-US" smtClean="0"/>
              <a:t>12/20/2024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Page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D90F1-BB30-4371-A1C3-AD7CC989D814}" type="slidenum">
              <a:rPr lang="en-US" smtClean="0"/>
              <a:t>‹#›</a:t>
            </a:fld>
            <a:endParaRPr lang="en-US"/>
          </a:p>
        </p:txBody>
      </p:sp>
      <p:sp>
        <p:nvSpPr>
          <p:cNvPr id="52" name="TextBox 51"/>
          <p:cNvSpPr txBox="1"/>
          <p:nvPr/>
        </p:nvSpPr>
        <p:spPr>
          <a:xfrm>
            <a:off x="754627" y="718458"/>
            <a:ext cx="4953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8468929" y="2764972"/>
            <a:ext cx="4953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04421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7397" y="2134043"/>
            <a:ext cx="8048626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7359" y="4657655"/>
            <a:ext cx="8047411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29160-418B-46CE-B91A-AB36795428CD}" type="datetime1">
              <a:rPr lang="en-US" smtClean="0"/>
              <a:t>12/20/2024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Page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D90F1-BB30-4371-A1C3-AD7CC989D8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712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27399" y="609600"/>
            <a:ext cx="8048624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27396" y="2674463"/>
            <a:ext cx="2597480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27397" y="3360263"/>
            <a:ext cx="25961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668249" y="2677635"/>
            <a:ext cx="2587313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668248" y="3363435"/>
            <a:ext cx="258803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80109" y="2674463"/>
            <a:ext cx="2595912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6380109" y="3360263"/>
            <a:ext cx="2595912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2D0E8-43E5-43BE-B832-9725C808C778}" type="datetime1">
              <a:rPr lang="en-US" smtClean="0"/>
              <a:t>12/20/2024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Page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D90F1-BB30-4371-A1C3-AD7CC989D8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699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27398" y="609600"/>
            <a:ext cx="8048624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27398" y="4404596"/>
            <a:ext cx="2596133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27398" y="2666998"/>
            <a:ext cx="2596133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18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27398" y="4980860"/>
            <a:ext cx="2596133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647356" y="4404596"/>
            <a:ext cx="2600325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647356" y="2666998"/>
            <a:ext cx="259913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18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646170" y="4980857"/>
            <a:ext cx="2600325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80212" y="4404595"/>
            <a:ext cx="2592477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6380110" y="2666998"/>
            <a:ext cx="2595913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18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6380109" y="4980856"/>
            <a:ext cx="2595912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E23D1A-4D72-471A-A593-298B61DEAB01}" type="datetime1">
              <a:rPr lang="en-US" smtClean="0"/>
              <a:t>12/20/2024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cap="all" baseline="0"/>
            </a:lvl1pPr>
          </a:lstStyle>
          <a:p>
            <a:r>
              <a:rPr lang="en-US"/>
              <a:t>Page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D90F1-BB30-4371-A1C3-AD7CC989D8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893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1A6313-FE82-4552-B1E8-BE3A71EBF534}" type="datetime1">
              <a:rPr lang="en-US" smtClean="0"/>
              <a:t>12/20/2024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Page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D90F1-BB30-4371-A1C3-AD7CC989D8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081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46951" y="609601"/>
            <a:ext cx="162907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27396" y="609601"/>
            <a:ext cx="629573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C6D93-4C5C-4A9A-B82D-ECE893D59D66}" type="datetime1">
              <a:rPr lang="en-US" smtClean="0"/>
              <a:t>12/20/2024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Page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D90F1-BB30-4371-A1C3-AD7CC989D8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953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1"/>
          <p:cNvSpPr>
            <a:spLocks noGrp="1"/>
          </p:cNvSpPr>
          <p:nvPr>
            <p:ph type="title"/>
          </p:nvPr>
        </p:nvSpPr>
        <p:spPr>
          <a:xfrm>
            <a:off x="927399" y="618518"/>
            <a:ext cx="8048624" cy="147857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8" name="Content Placeholder 2"/>
          <p:cNvSpPr>
            <a:spLocks noGrp="1"/>
          </p:cNvSpPr>
          <p:nvPr>
            <p:ph idx="1"/>
          </p:nvPr>
        </p:nvSpPr>
        <p:spPr>
          <a:xfrm>
            <a:off x="927399" y="2249487"/>
            <a:ext cx="8048624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9" name="Date Placeholder 3"/>
          <p:cNvSpPr>
            <a:spLocks noGrp="1"/>
          </p:cNvSpPr>
          <p:nvPr>
            <p:ph type="dt" sz="half" idx="10"/>
          </p:nvPr>
        </p:nvSpPr>
        <p:spPr>
          <a:xfrm>
            <a:off x="6058749" y="5883278"/>
            <a:ext cx="2228850" cy="365125"/>
          </a:xfrm>
        </p:spPr>
        <p:txBody>
          <a:bodyPr/>
          <a:lstStyle/>
          <a:p>
            <a:fld id="{DFFD7B3E-2195-4D7C-8EE1-3F2F81711878}" type="datetime1">
              <a:rPr lang="en-US" smtClean="0"/>
              <a:t>12/20/2024</a:t>
            </a:fld>
            <a:endParaRPr lang="en-US"/>
          </a:p>
        </p:txBody>
      </p:sp>
      <p:sp>
        <p:nvSpPr>
          <p:cNvPr id="5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27397" y="5883277"/>
            <a:ext cx="5069439" cy="365125"/>
          </a:xfrm>
        </p:spPr>
        <p:txBody>
          <a:bodyPr/>
          <a:lstStyle/>
          <a:p>
            <a:r>
              <a:rPr lang="en-US"/>
              <a:t>Page </a:t>
            </a:r>
          </a:p>
        </p:txBody>
      </p:sp>
      <p:sp>
        <p:nvSpPr>
          <p:cNvPr id="5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49512" y="5883276"/>
            <a:ext cx="626510" cy="365125"/>
          </a:xfrm>
        </p:spPr>
        <p:txBody>
          <a:bodyPr/>
          <a:lstStyle/>
          <a:p>
            <a:fld id="{032D90F1-BB30-4371-A1C3-AD7CC989D8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905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7396" y="1419228"/>
            <a:ext cx="8048625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27396" y="4424362"/>
            <a:ext cx="8048625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BC86E-977B-469A-96C3-450F8C8CFAA8}" type="datetime1">
              <a:rPr lang="en-US" smtClean="0"/>
              <a:t>12/20/2024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Page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D90F1-BB30-4371-A1C3-AD7CC989D8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686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27396" y="2249486"/>
            <a:ext cx="396369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2249486"/>
            <a:ext cx="396110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40311C-C13B-43E7-B4DA-AE7ABB07867E}" type="datetime1">
              <a:rPr lang="en-US" smtClean="0"/>
              <a:t>12/20/2024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Page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D90F1-BB30-4371-A1C3-AD7CC989D8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175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7396" y="619128"/>
            <a:ext cx="8048625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68811" y="2249486"/>
            <a:ext cx="3722278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27397" y="3073399"/>
            <a:ext cx="3963692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256325" y="2249485"/>
            <a:ext cx="3719695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2" y="3073399"/>
            <a:ext cx="3961109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8E725-2648-4469-AFDC-90DCD4008DC0}" type="datetime1">
              <a:rPr lang="en-US" smtClean="0"/>
              <a:t>12/20/2024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Page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D90F1-BB30-4371-A1C3-AD7CC989D8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763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698891-40A4-4EA0-9095-2C68FF80C002}" type="datetime1">
              <a:rPr lang="en-US" smtClean="0"/>
              <a:t>12/20/2024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Page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D90F1-BB30-4371-A1C3-AD7CC989D8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397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135CA-9309-44DB-A9E9-F2C84CDDBECF}" type="datetime1">
              <a:rPr lang="en-US" smtClean="0"/>
              <a:t>12/20/2024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Page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D90F1-BB30-4371-A1C3-AD7CC989D8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704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698" y="609601"/>
            <a:ext cx="3133030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89413" y="592666"/>
            <a:ext cx="4786608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31698" y="2249486"/>
            <a:ext cx="3133030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4847F-8B0F-4D30-A98A-966ECB3BB57E}" type="datetime1">
              <a:rPr lang="en-US" smtClean="0"/>
              <a:t>12/20/2024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Page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D90F1-BB30-4371-A1C3-AD7CC989D8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193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7400" y="609600"/>
            <a:ext cx="4066792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35606" y="609600"/>
            <a:ext cx="3740417" cy="5181602"/>
          </a:xfrm>
          <a:prstGeom prst="round2DiagRect">
            <a:avLst>
              <a:gd name="adj1" fmla="val 6074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7397" y="2249486"/>
            <a:ext cx="4066794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6411A-55ED-42E5-B207-7226667AE04E}" type="datetime1">
              <a:rPr lang="en-US" smtClean="0"/>
              <a:t>12/20/2024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Page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D90F1-BB30-4371-A1C3-AD7CC989D8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183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"/>
            <a:ext cx="9906002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5479" y="1"/>
            <a:ext cx="9795255" cy="6858001"/>
            <a:chOff x="-14288" y="0"/>
            <a:chExt cx="9041774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8352798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27399" y="618518"/>
            <a:ext cx="8048624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27399" y="2249487"/>
            <a:ext cx="8048624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58749" y="5883278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02DAF1-3E65-4E8F-A9CD-3EB7CACA07D3}" type="datetime1">
              <a:rPr lang="en-US" smtClean="0"/>
              <a:t>12/20/2024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27397" y="5883277"/>
            <a:ext cx="50694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Page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49512" y="5883276"/>
            <a:ext cx="626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2D90F1-BB30-4371-A1C3-AD7CC989D8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91512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  <p:sldLayoutId id="2147483728" r:id="rId14"/>
    <p:sldLayoutId id="2147483729" r:id="rId15"/>
    <p:sldLayoutId id="2147483730" r:id="rId16"/>
    <p:sldLayoutId id="2147483731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FB7A77-D90A-FD3A-7BD9-96F65DD9CD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65658" y="870108"/>
            <a:ext cx="5528285" cy="773031"/>
          </a:xfrm>
        </p:spPr>
        <p:txBody>
          <a:bodyPr anchor="ctr">
            <a:normAutofit/>
          </a:bodyPr>
          <a:lstStyle/>
          <a:p>
            <a:pPr algn="ctr"/>
            <a:r>
              <a:rPr lang="km-KH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 Muol Light" panose="02000500000000020004" pitchFamily="2" charset="0"/>
                <a:cs typeface="Khmer OS Muol Light" panose="02000500000000020004" pitchFamily="2" charset="0"/>
              </a:rPr>
              <a:t>សាកលវិទ្យាល័យជាតិគ្រប់គ្រង</a:t>
            </a: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hmer OS Muol Light" panose="02000500000000020004" pitchFamily="2" charset="0"/>
              <a:cs typeface="Khmer OS Muol Light" panose="02000500000000020004" pitchFamily="2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93AD6B-37F3-6B40-A39A-829F73A99A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12316" y="2248845"/>
            <a:ext cx="6881371" cy="2297534"/>
          </a:xfrm>
        </p:spPr>
        <p:txBody>
          <a:bodyPr>
            <a:normAutofit/>
          </a:bodyPr>
          <a:lstStyle/>
          <a:p>
            <a:pPr>
              <a:lnSpc>
                <a:spcPct val="170000"/>
              </a:lnSpc>
            </a:pPr>
            <a:r>
              <a:rPr lang="km-KH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 Siemreap" panose="02000500000000020004" pitchFamily="2" charset="0"/>
                <a:cs typeface="Khmer OS Siemreap" panose="02000500000000020004" pitchFamily="2" charset="0"/>
              </a:rPr>
              <a:t>ជំនាញ</a:t>
            </a:r>
            <a:r>
              <a:rPr lang="en-US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 Battambang" panose="02000500000000020004" pitchFamily="2" charset="0"/>
                <a:cs typeface="Khmer OS Battambang" panose="02000500000000020004" pitchFamily="2" charset="0"/>
              </a:rPr>
              <a:t> </a:t>
            </a:r>
            <a:r>
              <a:rPr lang="km-KH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 Battambang" panose="02000500000000020004" pitchFamily="2" charset="0"/>
                <a:cs typeface="Khmer OS Battambang" panose="02000500000000020004" pitchFamily="2" charset="0"/>
              </a:rPr>
              <a:t>			</a:t>
            </a:r>
            <a:r>
              <a:rPr lang="km-KH" sz="16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 Siemreap" panose="02000500000000020004" pitchFamily="2" charset="0"/>
                <a:cs typeface="Khmer OS Siemreap" panose="02000500000000020004" pitchFamily="2" charset="0"/>
              </a:rPr>
              <a:t>ពត៌មានវិទ្យា </a:t>
            </a:r>
            <a:r>
              <a:rPr lang="en-US" sz="16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 Battambang" panose="02000500000000020004" pitchFamily="2" charset="0"/>
                <a:cs typeface="Khmer OS Battambang" panose="02000500000000020004" pitchFamily="2" charset="0"/>
              </a:rPr>
              <a:t>- </a:t>
            </a:r>
            <a:r>
              <a:rPr lang="en-US" sz="1600" cap="none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anose="020E0602020502020306" pitchFamily="34" charset="0"/>
                <a:cs typeface="Khmer OS Battambang" panose="02000500000000020004" pitchFamily="2" charset="0"/>
              </a:rPr>
              <a:t>Information Technology</a:t>
            </a:r>
            <a:br>
              <a:rPr lang="en-US" sz="1600" cap="non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 Battambang" panose="02000500000000020004" pitchFamily="2" charset="0"/>
                <a:cs typeface="Khmer OS Battambang" panose="02000500000000020004" pitchFamily="2" charset="0"/>
              </a:rPr>
            </a:br>
            <a:r>
              <a:rPr lang="km-KH" sz="1600" cap="non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 Siemreap" panose="02000500000000020004" pitchFamily="2" charset="0"/>
                <a:cs typeface="Khmer OS Siemreap" panose="02000500000000020004" pitchFamily="2" charset="0"/>
              </a:rPr>
              <a:t>ជំនាន់ទី</a:t>
            </a:r>
            <a:r>
              <a:rPr lang="km-KH" sz="1600" cap="non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 Battambang" panose="02000500000000020004" pitchFamily="2" charset="0"/>
                <a:cs typeface="Khmer OS Battambang" panose="02000500000000020004" pitchFamily="2" charset="0"/>
              </a:rPr>
              <a:t> 			</a:t>
            </a:r>
            <a:r>
              <a:rPr lang="km-KH" sz="1600" cap="none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 Siemreap" panose="02000500000000020004" pitchFamily="2" charset="0"/>
                <a:cs typeface="Khmer OS Siemreap" panose="02000500000000020004" pitchFamily="2" charset="0"/>
              </a:rPr>
              <a:t>៣០</a:t>
            </a:r>
            <a:br>
              <a:rPr lang="km-KH" sz="1600" cap="non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 Battambang" panose="02000500000000020004" pitchFamily="2" charset="0"/>
                <a:cs typeface="Khmer OS Battambang" panose="02000500000000020004" pitchFamily="2" charset="0"/>
              </a:rPr>
            </a:br>
            <a:r>
              <a:rPr lang="km-KH" sz="1600" cap="non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 Battambang" panose="02000500000000020004" pitchFamily="2" charset="0"/>
                <a:cs typeface="Khmer OS Battambang" panose="02000500000000020004" pitchFamily="2" charset="0"/>
              </a:rPr>
              <a:t>ក្រុម 			</a:t>
            </a:r>
            <a:r>
              <a:rPr lang="km-KH" sz="1600" cap="none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 Siemreap" panose="02000500000000020004" pitchFamily="2" charset="0"/>
                <a:cs typeface="Khmer OS Siemreap" panose="02000500000000020004" pitchFamily="2" charset="0"/>
              </a:rPr>
              <a:t>៣៣</a:t>
            </a:r>
            <a:r>
              <a:rPr lang="km-KH" sz="1600" cap="none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 Battambang" panose="02000500000000020004" pitchFamily="2" charset="0"/>
                <a:cs typeface="Khmer OS Battambang" panose="02000500000000020004" pitchFamily="2" charset="0"/>
              </a:rPr>
              <a:t> </a:t>
            </a:r>
            <a:r>
              <a:rPr lang="en-US" sz="1600" cap="none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 Battambang" panose="02000500000000020004" pitchFamily="2" charset="0"/>
                <a:cs typeface="Khmer OS Battambang" panose="02000500000000020004" pitchFamily="2" charset="0"/>
              </a:rPr>
              <a:t>+</a:t>
            </a:r>
            <a:r>
              <a:rPr lang="km-KH" sz="1600" cap="none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 Battambang" panose="02000500000000020004" pitchFamily="2" charset="0"/>
                <a:cs typeface="Khmer OS Battambang" panose="02000500000000020004" pitchFamily="2" charset="0"/>
              </a:rPr>
              <a:t> </a:t>
            </a:r>
            <a:r>
              <a:rPr lang="km-KH" sz="1600" cap="none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 Siemreap" panose="02000500000000020004" pitchFamily="2" charset="0"/>
                <a:cs typeface="Khmer OS Siemreap" panose="02000500000000020004" pitchFamily="2" charset="0"/>
              </a:rPr>
              <a:t>៤៥</a:t>
            </a:r>
            <a:br>
              <a:rPr lang="km-KH" sz="1600" cap="non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 Battambang" panose="02000500000000020004" pitchFamily="2" charset="0"/>
                <a:cs typeface="Khmer OS Battambang" panose="02000500000000020004" pitchFamily="2" charset="0"/>
              </a:rPr>
            </a:br>
            <a:r>
              <a:rPr lang="km-KH" sz="1600" cap="non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 Battambang" panose="02000500000000020004" pitchFamily="2" charset="0"/>
                <a:cs typeface="Khmer OS Battambang" panose="02000500000000020004" pitchFamily="2" charset="0"/>
              </a:rPr>
              <a:t>មុខវិជ្ជា 			</a:t>
            </a:r>
            <a:r>
              <a:rPr lang="en-US" sz="1600" cap="none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barito" pitchFamily="2" charset="0"/>
                <a:cs typeface="Khmer OS Battambang" panose="02000500000000020004" pitchFamily="2" charset="0"/>
              </a:rPr>
              <a:t>ASP.NET</a:t>
            </a:r>
            <a:br>
              <a:rPr lang="en-US" sz="1600" cap="non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 Battambang" panose="02000500000000020004" pitchFamily="2" charset="0"/>
                <a:cs typeface="Khmer OS Battambang" panose="02000500000000020004" pitchFamily="2" charset="0"/>
              </a:rPr>
            </a:br>
            <a:r>
              <a:rPr lang="km-KH" sz="1600" cap="non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 Siemreap" panose="02000500000000020004" pitchFamily="2" charset="0"/>
                <a:cs typeface="Khmer OS Siemreap" panose="02000500000000020004" pitchFamily="2" charset="0"/>
              </a:rPr>
              <a:t>ដឹកនាំបង្រៀនដោយ 	</a:t>
            </a:r>
            <a:r>
              <a:rPr lang="en-US" sz="1600" cap="non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 Siemreap" panose="02000500000000020004" pitchFamily="2" charset="0"/>
                <a:cs typeface="Khmer OS Siemreap" panose="02000500000000020004" pitchFamily="2" charset="0"/>
              </a:rPr>
              <a:t>	</a:t>
            </a:r>
            <a:r>
              <a:rPr lang="km-KH" sz="1600" cap="non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 Siemreap" panose="02000500000000020004" pitchFamily="2" charset="0"/>
                <a:cs typeface="Khmer OS Siemreap" panose="02000500000000020004" pitchFamily="2" charset="0"/>
              </a:rPr>
              <a:t>លោកគ្រូ </a:t>
            </a:r>
            <a:r>
              <a:rPr lang="km-KH" sz="1600" cap="none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 Muol" panose="02000500000000020004" pitchFamily="2" charset="0"/>
                <a:cs typeface="Kh Muol" panose="02000500000000020004" pitchFamily="2" charset="0"/>
              </a:rPr>
              <a:t>ហោ សូនឿន</a:t>
            </a:r>
            <a:endParaRPr lang="en-US" sz="16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h Muol" panose="02000500000000020004" pitchFamily="2" charset="0"/>
              <a:cs typeface="Kh Muol" panose="020005000000000200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9A54A3-D9B9-57E0-6C24-F32D46615E8C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057" y="567332"/>
            <a:ext cx="1492606" cy="153127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2627274F-7913-5299-D5E4-A1E4AB002223}"/>
              </a:ext>
            </a:extLst>
          </p:cNvPr>
          <p:cNvSpPr txBox="1">
            <a:spLocks/>
          </p:cNvSpPr>
          <p:nvPr/>
        </p:nvSpPr>
        <p:spPr>
          <a:xfrm>
            <a:off x="3165658" y="1506652"/>
            <a:ext cx="5528285" cy="400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anose="020E0602020502020306" pitchFamily="34" charset="0"/>
                <a:cs typeface="Khmer OS Muol Light" panose="02000500000000020004" pitchFamily="2" charset="0"/>
              </a:rPr>
              <a:t>National University of management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D4432B8B-39F7-4BC6-2DC6-6627608EF873}"/>
              </a:ext>
            </a:extLst>
          </p:cNvPr>
          <p:cNvSpPr txBox="1">
            <a:spLocks/>
          </p:cNvSpPr>
          <p:nvPr/>
        </p:nvSpPr>
        <p:spPr>
          <a:xfrm>
            <a:off x="1958360" y="4888523"/>
            <a:ext cx="3368467" cy="1816034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000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70000"/>
              </a:lnSpc>
            </a:pPr>
            <a:r>
              <a:rPr lang="km-KH" sz="18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 Muol" panose="02000500000000020004" pitchFamily="2" charset="0"/>
                <a:cs typeface="Kh Muol" panose="02000500000000020004" pitchFamily="2" charset="0"/>
              </a:rPr>
              <a:t>រៀបរៀងនិងចងក្រងដោយ៖</a:t>
            </a:r>
            <a:br>
              <a:rPr lang="km-KH" sz="1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 Muol" panose="02000500000000020004" pitchFamily="2" charset="0"/>
                <a:cs typeface="Kh Muol" panose="02000500000000020004" pitchFamily="2" charset="0"/>
              </a:rPr>
            </a:br>
            <a:r>
              <a:rPr lang="km-KH" sz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 Siemreap" panose="02000500000000020004" pitchFamily="2" charset="0"/>
                <a:cs typeface="Khmer OS Siemreap" panose="02000500000000020004" pitchFamily="2" charset="0"/>
              </a:rPr>
              <a:t>និស្សិត៖	</a:t>
            </a:r>
            <a:r>
              <a:rPr lang="km-KH" sz="1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 Siemreap" panose="02000500000000020004" pitchFamily="2" charset="0"/>
                <a:cs typeface="Khmer OS Siemreap" panose="02000500000000020004" pitchFamily="2" charset="0"/>
              </a:rPr>
              <a:t>ខាន	វិចិត្រ</a:t>
            </a:r>
            <a:br>
              <a:rPr lang="km-KH" sz="1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 Siemreap" panose="02000500000000020004" pitchFamily="2" charset="0"/>
                <a:cs typeface="Khmer OS Siemreap" panose="02000500000000020004" pitchFamily="2" charset="0"/>
              </a:rPr>
            </a:br>
            <a:r>
              <a:rPr lang="km-KH" sz="1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 Siemreap" panose="02000500000000020004" pitchFamily="2" charset="0"/>
                <a:cs typeface="Khmer OS Siemreap" panose="02000500000000020004" pitchFamily="2" charset="0"/>
              </a:rPr>
              <a:t>	ហាស់	សុខសំណាង</a:t>
            </a:r>
            <a:br>
              <a:rPr lang="en-US" sz="1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 Siemreap" panose="02000500000000020004" pitchFamily="2" charset="0"/>
                <a:cs typeface="Khmer OS Siemreap" panose="02000500000000020004" pitchFamily="2" charset="0"/>
              </a:rPr>
            </a:br>
            <a:r>
              <a:rPr lang="en-US" sz="1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 Siemreap" panose="02000500000000020004" pitchFamily="2" charset="0"/>
                <a:cs typeface="Khmer OS Siemreap" panose="02000500000000020004" pitchFamily="2" charset="0"/>
              </a:rPr>
              <a:t>	</a:t>
            </a:r>
            <a:r>
              <a:rPr lang="km-KH" sz="1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 Siemreap" panose="02000500000000020004" pitchFamily="2" charset="0"/>
                <a:cs typeface="Khmer OS Siemreap" panose="02000500000000020004" pitchFamily="2" charset="0"/>
              </a:rPr>
              <a:t>ហ៊ុយ	សុភ័ក្រ្តា</a:t>
            </a:r>
            <a:br>
              <a:rPr lang="km-KH" sz="1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 Siemreap" panose="02000500000000020004" pitchFamily="2" charset="0"/>
                <a:cs typeface="Khmer OS Siemreap" panose="02000500000000020004" pitchFamily="2" charset="0"/>
              </a:rPr>
            </a:br>
            <a:r>
              <a:rPr lang="km-KH" sz="1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 Siemreap" panose="02000500000000020004" pitchFamily="2" charset="0"/>
                <a:cs typeface="Khmer OS Siemreap" panose="02000500000000020004" pitchFamily="2" charset="0"/>
              </a:rPr>
              <a:t>	ហុន	សុនីកាល</a:t>
            </a:r>
            <a:br>
              <a:rPr lang="km-KH" sz="1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 Siemreap" panose="02000500000000020004" pitchFamily="2" charset="0"/>
                <a:cs typeface="Khmer OS Siemreap" panose="02000500000000020004" pitchFamily="2" charset="0"/>
              </a:rPr>
            </a:br>
            <a:r>
              <a:rPr lang="km-KH" sz="1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 Siemreap" panose="02000500000000020004" pitchFamily="2" charset="0"/>
                <a:cs typeface="Khmer OS Siemreap" panose="02000500000000020004" pitchFamily="2" charset="0"/>
              </a:rPr>
              <a:t>	មង	ដេវីត</a:t>
            </a:r>
            <a:br>
              <a:rPr lang="en-US" sz="1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 Siemreap" panose="02000500000000020004" pitchFamily="2" charset="0"/>
                <a:cs typeface="Khmer OS Siemreap" panose="02000500000000020004" pitchFamily="2" charset="0"/>
              </a:rPr>
            </a:br>
            <a:r>
              <a:rPr lang="en-US" sz="1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 Siemreap" panose="02000500000000020004" pitchFamily="2" charset="0"/>
                <a:cs typeface="Khmer OS Siemreap" panose="02000500000000020004" pitchFamily="2" charset="0"/>
              </a:rPr>
              <a:t>	</a:t>
            </a:r>
            <a:r>
              <a:rPr lang="km-KH" sz="1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 Siemreap" panose="02000500000000020004" pitchFamily="2" charset="0"/>
                <a:cs typeface="Khmer OS Siemreap" panose="02000500000000020004" pitchFamily="2" charset="0"/>
              </a:rPr>
              <a:t>ចន្រ្តា	សក្ដា</a:t>
            </a:r>
          </a:p>
        </p:txBody>
      </p:sp>
    </p:spTree>
    <p:extLst>
      <p:ext uri="{BB962C8B-B14F-4D97-AF65-F5344CB8AC3E}">
        <p14:creationId xmlns:p14="http://schemas.microsoft.com/office/powerpoint/2010/main" val="3403661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41EB86-B62E-2B19-979E-2F2DF2F183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807A22F-CB6E-41C0-18D4-689466448E6D}"/>
              </a:ext>
            </a:extLst>
          </p:cNvPr>
          <p:cNvSpPr txBox="1">
            <a:spLocks/>
          </p:cNvSpPr>
          <p:nvPr/>
        </p:nvSpPr>
        <p:spPr>
          <a:xfrm>
            <a:off x="1333499" y="1627761"/>
            <a:ext cx="7117623" cy="4605985"/>
          </a:xfrm>
          <a:prstGeom prst="rect">
            <a:avLst/>
          </a:prstGeom>
        </p:spPr>
        <p:txBody>
          <a:bodyPr vert="horz" lIns="35609" tIns="17805" rIns="35609" bIns="17805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71450" indent="-17145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400" cap="none" dirty="0" err="1">
                <a:solidFill>
                  <a:srgbClr val="FFFF00"/>
                </a:solidFill>
                <a:latin typeface="Gabarito" pitchFamily="2" charset="0"/>
                <a:ea typeface="Calibri" panose="020F0502020204030204" pitchFamily="34" charset="0"/>
                <a:cs typeface="Khmer OS Battambang" panose="02000500000000020004" pitchFamily="2" charset="0"/>
              </a:rPr>
              <a:t>tblComments</a:t>
            </a:r>
            <a:endParaRPr lang="en-US" sz="1400" cap="none" dirty="0">
              <a:solidFill>
                <a:srgbClr val="FFFF00"/>
              </a:solidFill>
              <a:latin typeface="Gabarito" pitchFamily="2" charset="0"/>
              <a:ea typeface="Calibri" panose="020F0502020204030204" pitchFamily="34" charset="0"/>
              <a:cs typeface="Khmer OS Battambang" panose="02000500000000020004" pitchFamily="2" charset="0"/>
            </a:endParaRPr>
          </a:p>
          <a:p>
            <a:pPr marL="628650" lvl="1" indent="-171450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400" dirty="0" err="1">
                <a:latin typeface="Gabarito" pitchFamily="2" charset="0"/>
                <a:ea typeface="Calibri" panose="020F0502020204030204" pitchFamily="34" charset="0"/>
                <a:cs typeface="Khmer OS Battambang" panose="02000500000000020004" pitchFamily="2" charset="0"/>
              </a:rPr>
              <a:t>CommentID</a:t>
            </a:r>
            <a:endParaRPr lang="en-US" sz="1400" dirty="0">
              <a:latin typeface="Gabarito" pitchFamily="2" charset="0"/>
              <a:ea typeface="Calibri" panose="020F0502020204030204" pitchFamily="34" charset="0"/>
              <a:cs typeface="Khmer OS Battambang" panose="02000500000000020004" pitchFamily="2" charset="0"/>
            </a:endParaRPr>
          </a:p>
          <a:p>
            <a:pPr marL="628650" lvl="1" indent="-171450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400" dirty="0" err="1">
                <a:latin typeface="Gabarito" pitchFamily="2" charset="0"/>
                <a:ea typeface="Calibri" panose="020F0502020204030204" pitchFamily="34" charset="0"/>
                <a:cs typeface="Khmer OS Battambang" panose="02000500000000020004" pitchFamily="2" charset="0"/>
              </a:rPr>
              <a:t>CommentAt</a:t>
            </a:r>
            <a:endParaRPr lang="en-US" sz="1400" dirty="0">
              <a:latin typeface="Gabarito" pitchFamily="2" charset="0"/>
              <a:ea typeface="Calibri" panose="020F0502020204030204" pitchFamily="34" charset="0"/>
              <a:cs typeface="Khmer OS Battambang" panose="02000500000000020004" pitchFamily="2" charset="0"/>
            </a:endParaRPr>
          </a:p>
          <a:p>
            <a:pPr marL="628650" lvl="1" indent="-171450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400" dirty="0" err="1">
                <a:latin typeface="Gabarito" pitchFamily="2" charset="0"/>
                <a:ea typeface="Calibri" panose="020F0502020204030204" pitchFamily="34" charset="0"/>
                <a:cs typeface="Khmer OS Battambang" panose="02000500000000020004" pitchFamily="2" charset="0"/>
              </a:rPr>
              <a:t>UserID</a:t>
            </a:r>
            <a:endParaRPr lang="en-US" sz="1400" dirty="0">
              <a:latin typeface="Gabarito" pitchFamily="2" charset="0"/>
              <a:ea typeface="Calibri" panose="020F0502020204030204" pitchFamily="34" charset="0"/>
              <a:cs typeface="Khmer OS Battambang" panose="02000500000000020004" pitchFamily="2" charset="0"/>
            </a:endParaRPr>
          </a:p>
          <a:p>
            <a:pPr marL="628650" lvl="1" indent="-171450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400" dirty="0" err="1">
                <a:latin typeface="Gabarito" pitchFamily="2" charset="0"/>
                <a:ea typeface="Calibri" panose="020F0502020204030204" pitchFamily="34" charset="0"/>
                <a:cs typeface="Khmer OS Battambang" panose="02000500000000020004" pitchFamily="2" charset="0"/>
              </a:rPr>
              <a:t>NewfeedID</a:t>
            </a:r>
            <a:endParaRPr lang="en-US" sz="1400" dirty="0">
              <a:latin typeface="Gabarito" pitchFamily="2" charset="0"/>
              <a:ea typeface="Calibri" panose="020F0502020204030204" pitchFamily="34" charset="0"/>
              <a:cs typeface="Khmer OS Battambang" panose="02000500000000020004" pitchFamily="2" charset="0"/>
            </a:endParaRPr>
          </a:p>
          <a:p>
            <a:pPr marL="628650" lvl="1" indent="-171450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Gabarito" pitchFamily="2" charset="0"/>
                <a:ea typeface="Calibri" panose="020F0502020204030204" pitchFamily="34" charset="0"/>
                <a:cs typeface="Khmer OS Battambang" panose="02000500000000020004" pitchFamily="2" charset="0"/>
              </a:rPr>
              <a:t>Content</a:t>
            </a:r>
            <a:endParaRPr lang="en-US" sz="1400" cap="none" dirty="0">
              <a:latin typeface="Gabarito" pitchFamily="2" charset="0"/>
              <a:ea typeface="Calibri" panose="020F0502020204030204" pitchFamily="34" charset="0"/>
              <a:cs typeface="Khmer OS Battambang" panose="02000500000000020004" pitchFamily="2" charset="0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23EF2F41-3998-2448-1343-D2907AE0D580}"/>
              </a:ext>
            </a:extLst>
          </p:cNvPr>
          <p:cNvSpPr txBox="1">
            <a:spLocks/>
          </p:cNvSpPr>
          <p:nvPr/>
        </p:nvSpPr>
        <p:spPr>
          <a:xfrm>
            <a:off x="1454876" y="886850"/>
            <a:ext cx="6996248" cy="482697"/>
          </a:xfrm>
          <a:prstGeom prst="rect">
            <a:avLst/>
          </a:prstGeom>
        </p:spPr>
        <p:txBody>
          <a:bodyPr vert="horz" lIns="35609" tIns="17805" rIns="35609" bIns="17805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anose="020E0602020502020306" pitchFamily="34" charset="0"/>
                <a:cs typeface="Khmer OS Muol Light" panose="02000500000000020004" pitchFamily="2" charset="0"/>
              </a:rPr>
              <a:t>DATABASE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538FDB-A6A2-22A1-04E7-846E1EAE24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4913" y="1695337"/>
            <a:ext cx="5267588" cy="259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671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D1EE32-8AEA-F845-AE0A-E652E7632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D90F1-BB30-4371-A1C3-AD7CC989D814}" type="slidenum">
              <a:rPr lang="en-US" smtClean="0"/>
              <a:t>11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F935AF-DF40-873D-8F94-B06AD7FD74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6383" y="1868728"/>
            <a:ext cx="5677168" cy="207462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F8D1815-8902-CA4B-07B2-AB2E82540B15}"/>
              </a:ext>
            </a:extLst>
          </p:cNvPr>
          <p:cNvSpPr txBox="1"/>
          <p:nvPr/>
        </p:nvSpPr>
        <p:spPr>
          <a:xfrm>
            <a:off x="1195121" y="1850530"/>
            <a:ext cx="4962524" cy="20851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400" cap="none" dirty="0" err="1">
                <a:solidFill>
                  <a:srgbClr val="FFFF00"/>
                </a:solidFill>
                <a:latin typeface="Gabarito" pitchFamily="2" charset="0"/>
                <a:ea typeface="Calibri" panose="020F0502020204030204" pitchFamily="34" charset="0"/>
                <a:cs typeface="Khmer OS Battambang" panose="02000500000000020004" pitchFamily="2" charset="0"/>
              </a:rPr>
              <a:t>tblLikedBy</a:t>
            </a:r>
            <a:endParaRPr lang="en-US" sz="1400" cap="none" dirty="0">
              <a:solidFill>
                <a:srgbClr val="FFFF00"/>
              </a:solidFill>
              <a:latin typeface="Gabarito" pitchFamily="2" charset="0"/>
              <a:ea typeface="Calibri" panose="020F0502020204030204" pitchFamily="34" charset="0"/>
              <a:cs typeface="Khmer OS Battambang" panose="02000500000000020004" pitchFamily="2" charset="0"/>
            </a:endParaRPr>
          </a:p>
          <a:p>
            <a:pPr marL="628650" lvl="1" indent="-171450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400" dirty="0" err="1">
                <a:latin typeface="Gabarito" pitchFamily="2" charset="0"/>
                <a:ea typeface="Calibri" panose="020F0502020204030204" pitchFamily="34" charset="0"/>
                <a:cs typeface="Khmer OS Battambang" panose="02000500000000020004" pitchFamily="2" charset="0"/>
              </a:rPr>
              <a:t>LikeByID</a:t>
            </a:r>
            <a:endParaRPr lang="en-US" sz="1400" dirty="0">
              <a:latin typeface="Gabarito" pitchFamily="2" charset="0"/>
              <a:ea typeface="Calibri" panose="020F0502020204030204" pitchFamily="34" charset="0"/>
              <a:cs typeface="Khmer OS Battambang" panose="02000500000000020004" pitchFamily="2" charset="0"/>
            </a:endParaRPr>
          </a:p>
          <a:p>
            <a:pPr marL="628650" lvl="1" indent="-171450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400" dirty="0" err="1">
                <a:latin typeface="Gabarito" pitchFamily="2" charset="0"/>
                <a:ea typeface="Calibri" panose="020F0502020204030204" pitchFamily="34" charset="0"/>
                <a:cs typeface="Khmer OS Battambang" panose="02000500000000020004" pitchFamily="2" charset="0"/>
              </a:rPr>
              <a:t>UserID</a:t>
            </a:r>
            <a:endParaRPr lang="en-US" sz="1400" dirty="0">
              <a:latin typeface="Gabarito" pitchFamily="2" charset="0"/>
              <a:ea typeface="Calibri" panose="020F0502020204030204" pitchFamily="34" charset="0"/>
              <a:cs typeface="Khmer OS Battambang" panose="02000500000000020004" pitchFamily="2" charset="0"/>
            </a:endParaRPr>
          </a:p>
          <a:p>
            <a:pPr marL="628650" lvl="1" indent="-171450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400" dirty="0" err="1">
                <a:latin typeface="Gabarito" pitchFamily="2" charset="0"/>
                <a:ea typeface="Calibri" panose="020F0502020204030204" pitchFamily="34" charset="0"/>
                <a:cs typeface="Khmer OS Battambang" panose="02000500000000020004" pitchFamily="2" charset="0"/>
              </a:rPr>
              <a:t>NewfeedID</a:t>
            </a:r>
            <a:endParaRPr lang="en-US" sz="1400" dirty="0">
              <a:latin typeface="Gabarito" pitchFamily="2" charset="0"/>
              <a:ea typeface="Calibri" panose="020F0502020204030204" pitchFamily="34" charset="0"/>
              <a:cs typeface="Khmer OS Battambang" panose="02000500000000020004" pitchFamily="2" charset="0"/>
            </a:endParaRPr>
          </a:p>
          <a:p>
            <a:pPr lvl="1">
              <a:lnSpc>
                <a:spcPct val="150000"/>
              </a:lnSpc>
              <a:spcAft>
                <a:spcPts val="800"/>
              </a:spcAft>
            </a:pPr>
            <a:endParaRPr lang="en-US" sz="1400" cap="none" dirty="0">
              <a:latin typeface="Gabarito" pitchFamily="2" charset="0"/>
              <a:ea typeface="Calibri" panose="020F0502020204030204" pitchFamily="34" charset="0"/>
              <a:cs typeface="Khmer OS Battambang" panose="02000500000000020004" pitchFamily="2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9215510-B2CF-141C-773F-5B4BE40BB55A}"/>
              </a:ext>
            </a:extLst>
          </p:cNvPr>
          <p:cNvSpPr txBox="1">
            <a:spLocks/>
          </p:cNvSpPr>
          <p:nvPr/>
        </p:nvSpPr>
        <p:spPr>
          <a:xfrm>
            <a:off x="1283426" y="473170"/>
            <a:ext cx="6996248" cy="482697"/>
          </a:xfrm>
          <a:prstGeom prst="rect">
            <a:avLst/>
          </a:prstGeom>
        </p:spPr>
        <p:txBody>
          <a:bodyPr vert="horz" lIns="35609" tIns="17805" rIns="35609" bIns="17805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anose="020E0602020502020306" pitchFamily="34" charset="0"/>
                <a:cs typeface="Khmer OS Muol Light" panose="02000500000000020004" pitchFamily="2" charset="0"/>
              </a:rPr>
              <a:t>DATABASE</a:t>
            </a:r>
          </a:p>
        </p:txBody>
      </p:sp>
    </p:spTree>
    <p:extLst>
      <p:ext uri="{BB962C8B-B14F-4D97-AF65-F5344CB8AC3E}">
        <p14:creationId xmlns:p14="http://schemas.microsoft.com/office/powerpoint/2010/main" val="2099352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CD43B3-C415-92C4-E39A-752DE2D18D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6BAB9D5D-C2BD-FAF4-46B6-0BA7CCF7ADA1}"/>
              </a:ext>
            </a:extLst>
          </p:cNvPr>
          <p:cNvSpPr txBox="1">
            <a:spLocks/>
          </p:cNvSpPr>
          <p:nvPr/>
        </p:nvSpPr>
        <p:spPr>
          <a:xfrm>
            <a:off x="1454876" y="886850"/>
            <a:ext cx="6996248" cy="482697"/>
          </a:xfrm>
          <a:prstGeom prst="rect">
            <a:avLst/>
          </a:prstGeom>
        </p:spPr>
        <p:txBody>
          <a:bodyPr vert="horz" lIns="35609" tIns="17805" rIns="35609" bIns="17805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anose="020E0602020502020306" pitchFamily="34" charset="0"/>
                <a:cs typeface="Khmer OS Muol Light" panose="02000500000000020004" pitchFamily="2" charset="0"/>
              </a:rPr>
              <a:t>Data Diagram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37B1785-1398-6B02-92D9-887396F72D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4876" y="1520142"/>
            <a:ext cx="7098574" cy="4880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910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884469-6690-6FFD-BB1F-05AD8BAEEF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74B51936-E797-9A6D-BA4E-B54B751BB67E}"/>
              </a:ext>
            </a:extLst>
          </p:cNvPr>
          <p:cNvSpPr txBox="1">
            <a:spLocks/>
          </p:cNvSpPr>
          <p:nvPr/>
        </p:nvSpPr>
        <p:spPr>
          <a:xfrm>
            <a:off x="1454876" y="886850"/>
            <a:ext cx="6996248" cy="482697"/>
          </a:xfrm>
          <a:prstGeom prst="rect">
            <a:avLst/>
          </a:prstGeom>
        </p:spPr>
        <p:txBody>
          <a:bodyPr vert="horz" lIns="35609" tIns="17805" rIns="35609" bIns="17805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anose="020E0602020502020306" pitchFamily="34" charset="0"/>
                <a:cs typeface="Khmer OS Muol Light" panose="02000500000000020004" pitchFamily="2" charset="0"/>
              </a:rPr>
              <a:t>PAGE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302D23-E119-39D1-79F3-9A4C10514A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19"/>
          <a:stretch/>
        </p:blipFill>
        <p:spPr>
          <a:xfrm>
            <a:off x="806823" y="1813278"/>
            <a:ext cx="8292353" cy="466530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DC761B7-CBB9-4EE2-C041-2EF64FFB6D79}"/>
              </a:ext>
            </a:extLst>
          </p:cNvPr>
          <p:cNvSpPr txBox="1"/>
          <p:nvPr/>
        </p:nvSpPr>
        <p:spPr>
          <a:xfrm>
            <a:off x="4225561" y="1406746"/>
            <a:ext cx="14548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cap="none" dirty="0">
                <a:solidFill>
                  <a:srgbClr val="FFFF00"/>
                </a:solidFill>
                <a:latin typeface="Gabarito" pitchFamily="2" charset="0"/>
                <a:ea typeface="Calibri" panose="020F0502020204030204" pitchFamily="34" charset="0"/>
                <a:cs typeface="Khmer OS Battambang" panose="02000500000000020004" pitchFamily="2" charset="0"/>
              </a:rPr>
              <a:t>Master Page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4571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8FD1D1-98E4-55D6-919A-6CB2F98488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21786C08-F07A-680B-AE88-C8179A1CDD65}"/>
              </a:ext>
            </a:extLst>
          </p:cNvPr>
          <p:cNvSpPr txBox="1">
            <a:spLocks/>
          </p:cNvSpPr>
          <p:nvPr/>
        </p:nvSpPr>
        <p:spPr>
          <a:xfrm>
            <a:off x="1454876" y="886850"/>
            <a:ext cx="6996248" cy="482697"/>
          </a:xfrm>
          <a:prstGeom prst="rect">
            <a:avLst/>
          </a:prstGeom>
        </p:spPr>
        <p:txBody>
          <a:bodyPr vert="horz" lIns="35609" tIns="17805" rIns="35609" bIns="17805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anose="020E0602020502020306" pitchFamily="34" charset="0"/>
                <a:cs typeface="Khmer OS Muol Light" panose="02000500000000020004" pitchFamily="2" charset="0"/>
              </a:rPr>
              <a:t>PAGE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7C48A2-3977-EA8E-2B8C-65E611250E00}"/>
              </a:ext>
            </a:extLst>
          </p:cNvPr>
          <p:cNvSpPr txBox="1"/>
          <p:nvPr/>
        </p:nvSpPr>
        <p:spPr>
          <a:xfrm>
            <a:off x="4225561" y="1406746"/>
            <a:ext cx="14548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cap="none" dirty="0">
                <a:solidFill>
                  <a:srgbClr val="FFFF00"/>
                </a:solidFill>
                <a:latin typeface="Gabarito" pitchFamily="2" charset="0"/>
                <a:ea typeface="Calibri" panose="020F0502020204030204" pitchFamily="34" charset="0"/>
                <a:cs typeface="Khmer OS Battambang" panose="02000500000000020004" pitchFamily="2" charset="0"/>
              </a:rPr>
              <a:t>Login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97C776-17B0-1029-E188-32D03F062E6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9613" b="-9613"/>
          <a:stretch/>
        </p:blipFill>
        <p:spPr>
          <a:xfrm>
            <a:off x="806822" y="1813277"/>
            <a:ext cx="8292354" cy="4665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353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D1DDE1-AC8B-1D71-6FF1-B71D804877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F9F862EE-BD7E-2D33-6106-9E85EFF232B0}"/>
              </a:ext>
            </a:extLst>
          </p:cNvPr>
          <p:cNvSpPr txBox="1">
            <a:spLocks/>
          </p:cNvSpPr>
          <p:nvPr/>
        </p:nvSpPr>
        <p:spPr>
          <a:xfrm>
            <a:off x="1454876" y="886850"/>
            <a:ext cx="6996248" cy="482697"/>
          </a:xfrm>
          <a:prstGeom prst="rect">
            <a:avLst/>
          </a:prstGeom>
        </p:spPr>
        <p:txBody>
          <a:bodyPr vert="horz" lIns="35609" tIns="17805" rIns="35609" bIns="17805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anose="020E0602020502020306" pitchFamily="34" charset="0"/>
                <a:cs typeface="Khmer OS Muol Light" panose="02000500000000020004" pitchFamily="2" charset="0"/>
              </a:rPr>
              <a:t>PAGE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80D424-9A40-DF01-7C3F-0BFAF2664B0E}"/>
              </a:ext>
            </a:extLst>
          </p:cNvPr>
          <p:cNvSpPr txBox="1"/>
          <p:nvPr/>
        </p:nvSpPr>
        <p:spPr>
          <a:xfrm>
            <a:off x="4225561" y="1406746"/>
            <a:ext cx="14548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cap="none" dirty="0">
                <a:solidFill>
                  <a:srgbClr val="FFFF00"/>
                </a:solidFill>
                <a:latin typeface="Gabarito" pitchFamily="2" charset="0"/>
                <a:ea typeface="Calibri" panose="020F0502020204030204" pitchFamily="34" charset="0"/>
                <a:cs typeface="Khmer OS Battambang" panose="02000500000000020004" pitchFamily="2" charset="0"/>
              </a:rPr>
              <a:t>Register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A29E31-93F2-AA48-B650-C9ED94CCE1D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9027" b="-9027"/>
          <a:stretch/>
        </p:blipFill>
        <p:spPr>
          <a:xfrm>
            <a:off x="806822" y="1813277"/>
            <a:ext cx="8292354" cy="4665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642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5CB61A-D055-1FC1-4036-4D0AADCDC7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2F80C58E-1E03-2539-9666-FEC3D24F5492}"/>
              </a:ext>
            </a:extLst>
          </p:cNvPr>
          <p:cNvSpPr txBox="1">
            <a:spLocks/>
          </p:cNvSpPr>
          <p:nvPr/>
        </p:nvSpPr>
        <p:spPr>
          <a:xfrm>
            <a:off x="1454876" y="886850"/>
            <a:ext cx="6996248" cy="482697"/>
          </a:xfrm>
          <a:prstGeom prst="rect">
            <a:avLst/>
          </a:prstGeom>
        </p:spPr>
        <p:txBody>
          <a:bodyPr vert="horz" lIns="35609" tIns="17805" rIns="35609" bIns="17805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anose="020E0602020502020306" pitchFamily="34" charset="0"/>
                <a:cs typeface="Khmer OS Muol Light" panose="02000500000000020004" pitchFamily="2" charset="0"/>
              </a:rPr>
              <a:t>PAGE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FD72EF-DCB0-A63D-0DF7-7E94460C8AE7}"/>
              </a:ext>
            </a:extLst>
          </p:cNvPr>
          <p:cNvSpPr txBox="1"/>
          <p:nvPr/>
        </p:nvSpPr>
        <p:spPr>
          <a:xfrm>
            <a:off x="4225561" y="1406746"/>
            <a:ext cx="14548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cap="none" dirty="0">
                <a:solidFill>
                  <a:srgbClr val="FFFF00"/>
                </a:solidFill>
                <a:latin typeface="Gabarito" pitchFamily="2" charset="0"/>
                <a:ea typeface="Calibri" panose="020F0502020204030204" pitchFamily="34" charset="0"/>
                <a:cs typeface="Khmer OS Battambang" panose="02000500000000020004" pitchFamily="2" charset="0"/>
              </a:rPr>
              <a:t>Newsfeed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4CD7C3-A280-1BB6-4819-5A3853F4670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8547" r="1080" b="-8547"/>
          <a:stretch/>
        </p:blipFill>
        <p:spPr>
          <a:xfrm>
            <a:off x="851645" y="1813277"/>
            <a:ext cx="8202707" cy="4665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197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9A9C4F-EBF8-2F7D-EBE2-0144EC15C1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174B9439-50EB-4219-D250-2E846D0B3264}"/>
              </a:ext>
            </a:extLst>
          </p:cNvPr>
          <p:cNvSpPr txBox="1">
            <a:spLocks/>
          </p:cNvSpPr>
          <p:nvPr/>
        </p:nvSpPr>
        <p:spPr>
          <a:xfrm>
            <a:off x="1454876" y="886850"/>
            <a:ext cx="6996248" cy="482697"/>
          </a:xfrm>
          <a:prstGeom prst="rect">
            <a:avLst/>
          </a:prstGeom>
        </p:spPr>
        <p:txBody>
          <a:bodyPr vert="horz" lIns="35609" tIns="17805" rIns="35609" bIns="17805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anose="020E0602020502020306" pitchFamily="34" charset="0"/>
                <a:cs typeface="Khmer OS Muol Light" panose="02000500000000020004" pitchFamily="2" charset="0"/>
              </a:rPr>
              <a:t>PAGE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F49DBB-1759-B5EF-2D76-4924C55FAD23}"/>
              </a:ext>
            </a:extLst>
          </p:cNvPr>
          <p:cNvSpPr txBox="1"/>
          <p:nvPr/>
        </p:nvSpPr>
        <p:spPr>
          <a:xfrm>
            <a:off x="4225561" y="1406746"/>
            <a:ext cx="14548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cap="none" dirty="0">
                <a:solidFill>
                  <a:srgbClr val="FFFF00"/>
                </a:solidFill>
                <a:latin typeface="Gabarito" pitchFamily="2" charset="0"/>
                <a:ea typeface="Calibri" panose="020F0502020204030204" pitchFamily="34" charset="0"/>
                <a:cs typeface="Khmer OS Battambang" panose="02000500000000020004" pitchFamily="2" charset="0"/>
              </a:rPr>
              <a:t>Comment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F20436-45C5-F57A-24EE-9FDD0861646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9027" b="-9027"/>
          <a:stretch/>
        </p:blipFill>
        <p:spPr>
          <a:xfrm>
            <a:off x="806822" y="1813278"/>
            <a:ext cx="8292354" cy="4665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098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7A8CF5-4234-CDB2-BB7B-A08648BA77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238126E7-5C87-B579-3105-38BC8FB9B163}"/>
              </a:ext>
            </a:extLst>
          </p:cNvPr>
          <p:cNvSpPr txBox="1">
            <a:spLocks/>
          </p:cNvSpPr>
          <p:nvPr/>
        </p:nvSpPr>
        <p:spPr>
          <a:xfrm>
            <a:off x="1454876" y="886850"/>
            <a:ext cx="6996248" cy="482697"/>
          </a:xfrm>
          <a:prstGeom prst="rect">
            <a:avLst/>
          </a:prstGeom>
        </p:spPr>
        <p:txBody>
          <a:bodyPr vert="horz" lIns="35609" tIns="17805" rIns="35609" bIns="17805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anose="020E0602020502020306" pitchFamily="34" charset="0"/>
                <a:cs typeface="Khmer OS Muol Light" panose="02000500000000020004" pitchFamily="2" charset="0"/>
              </a:rPr>
              <a:t>PAGE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EE605F-39B4-51D6-13BC-2726AE59F497}"/>
              </a:ext>
            </a:extLst>
          </p:cNvPr>
          <p:cNvSpPr txBox="1"/>
          <p:nvPr/>
        </p:nvSpPr>
        <p:spPr>
          <a:xfrm>
            <a:off x="4225561" y="1406746"/>
            <a:ext cx="14548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cap="none" dirty="0">
                <a:solidFill>
                  <a:srgbClr val="FFFF00"/>
                </a:solidFill>
                <a:latin typeface="Gabarito" pitchFamily="2" charset="0"/>
                <a:ea typeface="Calibri" panose="020F0502020204030204" pitchFamily="34" charset="0"/>
                <a:cs typeface="Khmer OS Battambang" panose="02000500000000020004" pitchFamily="2" charset="0"/>
              </a:rPr>
              <a:t>Hashtag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9244AB-3A4B-5E76-E689-38A73AEE477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8930" r="1189" b="-8930"/>
          <a:stretch/>
        </p:blipFill>
        <p:spPr>
          <a:xfrm>
            <a:off x="856127" y="1813278"/>
            <a:ext cx="8193743" cy="4665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11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1676B3-17D6-D737-35BC-5F0AB66C23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98335BCC-062F-A7E4-5AF3-C795D2FB9F08}"/>
              </a:ext>
            </a:extLst>
          </p:cNvPr>
          <p:cNvSpPr txBox="1">
            <a:spLocks/>
          </p:cNvSpPr>
          <p:nvPr/>
        </p:nvSpPr>
        <p:spPr>
          <a:xfrm>
            <a:off x="1454876" y="886850"/>
            <a:ext cx="6996248" cy="482697"/>
          </a:xfrm>
          <a:prstGeom prst="rect">
            <a:avLst/>
          </a:prstGeom>
        </p:spPr>
        <p:txBody>
          <a:bodyPr vert="horz" lIns="35609" tIns="17805" rIns="35609" bIns="17805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anose="020E0602020502020306" pitchFamily="34" charset="0"/>
                <a:cs typeface="Khmer OS Muol Light" panose="02000500000000020004" pitchFamily="2" charset="0"/>
              </a:rPr>
              <a:t>PAGE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F29ACB4-0232-5B1F-CCBD-E14B2D8E03A0}"/>
              </a:ext>
            </a:extLst>
          </p:cNvPr>
          <p:cNvSpPr txBox="1"/>
          <p:nvPr/>
        </p:nvSpPr>
        <p:spPr>
          <a:xfrm>
            <a:off x="3834003" y="1406746"/>
            <a:ext cx="22379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FFFF00"/>
                </a:solidFill>
                <a:latin typeface="Gabarito" pitchFamily="2" charset="0"/>
                <a:cs typeface="Khmer OS Battambang" panose="02000500000000020004" pitchFamily="2" charset="0"/>
              </a:rPr>
              <a:t>Profile</a:t>
            </a:r>
            <a:r>
              <a:rPr lang="km-KH" dirty="0">
                <a:solidFill>
                  <a:srgbClr val="FFFF00"/>
                </a:solidFill>
                <a:latin typeface="Gabarito" pitchFamily="2" charset="0"/>
                <a:cs typeface="Khmer OS Battambang" panose="02000500000000020004" pitchFamily="2" charset="0"/>
              </a:rPr>
              <a:t> </a:t>
            </a:r>
            <a:r>
              <a:rPr lang="en-US" dirty="0">
                <a:solidFill>
                  <a:srgbClr val="00B0F0"/>
                </a:solidFill>
                <a:latin typeface="Gabarito" pitchFamily="2" charset="0"/>
                <a:cs typeface="Khmer OS Battambang" panose="02000500000000020004" pitchFamily="2" charset="0"/>
              </a:rPr>
              <a:t>Current User</a:t>
            </a:r>
            <a:endParaRPr lang="en-US" dirty="0">
              <a:solidFill>
                <a:srgbClr val="00B0F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A42CF8-73CA-63E3-392B-6C08E9A7168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-8707" r="1490" b="-8707"/>
          <a:stretch/>
        </p:blipFill>
        <p:spPr>
          <a:xfrm>
            <a:off x="879681" y="1813277"/>
            <a:ext cx="8146636" cy="4665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64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627274F-7913-5299-D5E4-A1E4AB002223}"/>
              </a:ext>
            </a:extLst>
          </p:cNvPr>
          <p:cNvSpPr txBox="1">
            <a:spLocks/>
          </p:cNvSpPr>
          <p:nvPr/>
        </p:nvSpPr>
        <p:spPr>
          <a:xfrm>
            <a:off x="1454876" y="886850"/>
            <a:ext cx="6996248" cy="482697"/>
          </a:xfrm>
          <a:prstGeom prst="rect">
            <a:avLst/>
          </a:prstGeom>
        </p:spPr>
        <p:txBody>
          <a:bodyPr vert="horz" lIns="35609" tIns="17805" rIns="35609" bIns="17805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km-KH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anose="020E0602020502020306" pitchFamily="34" charset="0"/>
                <a:cs typeface="Khmer OS Muol Light" panose="02000500000000020004" pitchFamily="2" charset="0"/>
              </a:rPr>
              <a:t>ប្រធានបទ</a:t>
            </a: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anose="020E0602020502020306" pitchFamily="34" charset="0"/>
                <a:cs typeface="Khmer OS Muol Light" panose="02000500000000020004" pitchFamily="2" charset="0"/>
              </a:rPr>
              <a:t> </a:t>
            </a:r>
            <a:r>
              <a:rPr lang="km-KH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anose="020E0602020502020306" pitchFamily="34" charset="0"/>
                <a:cs typeface="Khmer OS Muol Light" panose="02000500000000020004" pitchFamily="2" charset="0"/>
              </a:rPr>
              <a:t> </a:t>
            </a:r>
            <a:endParaRPr lang="en-US" sz="32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rlin Sans FB" panose="020E0602020502020306" pitchFamily="34" charset="0"/>
              <a:cs typeface="Khmer OS Muol Light" panose="02000500000000020004" pitchFamily="2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CCE622D-275B-0701-0295-6A7D496B8F3C}"/>
              </a:ext>
            </a:extLst>
          </p:cNvPr>
          <p:cNvSpPr txBox="1">
            <a:spLocks/>
          </p:cNvSpPr>
          <p:nvPr/>
        </p:nvSpPr>
        <p:spPr>
          <a:xfrm>
            <a:off x="1454875" y="1845602"/>
            <a:ext cx="6996248" cy="865994"/>
          </a:xfrm>
          <a:prstGeom prst="rect">
            <a:avLst/>
          </a:prstGeom>
        </p:spPr>
        <p:txBody>
          <a:bodyPr vert="horz" lIns="35609" tIns="17805" rIns="35609" bIns="17805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3600" cap="none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barito" pitchFamily="2" charset="0"/>
                <a:cs typeface="Khmer OS Muol Light" panose="02000500000000020004" pitchFamily="2" charset="0"/>
              </a:rPr>
              <a:t>SOCIAL NETWORKING WEBSITE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E710FB6-4E42-4680-6CE9-A4520EB7AA0D}"/>
              </a:ext>
            </a:extLst>
          </p:cNvPr>
          <p:cNvSpPr txBox="1">
            <a:spLocks/>
          </p:cNvSpPr>
          <p:nvPr/>
        </p:nvSpPr>
        <p:spPr>
          <a:xfrm>
            <a:off x="1454875" y="2470248"/>
            <a:ext cx="6996248" cy="482697"/>
          </a:xfrm>
          <a:prstGeom prst="rect">
            <a:avLst/>
          </a:prstGeom>
        </p:spPr>
        <p:txBody>
          <a:bodyPr vert="horz" lIns="35609" tIns="17805" rIns="35609" bIns="17805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km-KH" sz="2800" cap="none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barito" pitchFamily="2" charset="0"/>
                <a:cs typeface="Khmer OS Muol Light" panose="02000500000000020004" pitchFamily="2" charset="0"/>
              </a:rPr>
              <a:t>វែកញែក </a:t>
            </a:r>
            <a:r>
              <a:rPr lang="en-US" sz="2800" cap="none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barito" pitchFamily="2" charset="0"/>
                <a:cs typeface="Khmer OS Muol Light" panose="02000500000000020004" pitchFamily="2" charset="0"/>
              </a:rPr>
              <a:t>- VEKNHEK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71379E8-B2DE-47DA-FDBB-892BD8965E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1616" y="3187651"/>
            <a:ext cx="2462767" cy="2605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038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F2BD93-01E4-8E2F-4A09-B6F7D5694F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D42C84E7-6CC9-7A31-032B-82BC60570210}"/>
              </a:ext>
            </a:extLst>
          </p:cNvPr>
          <p:cNvSpPr txBox="1">
            <a:spLocks/>
          </p:cNvSpPr>
          <p:nvPr/>
        </p:nvSpPr>
        <p:spPr>
          <a:xfrm>
            <a:off x="1454876" y="886850"/>
            <a:ext cx="6996248" cy="482697"/>
          </a:xfrm>
          <a:prstGeom prst="rect">
            <a:avLst/>
          </a:prstGeom>
        </p:spPr>
        <p:txBody>
          <a:bodyPr vert="horz" lIns="35609" tIns="17805" rIns="35609" bIns="17805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anose="020E0602020502020306" pitchFamily="34" charset="0"/>
                <a:cs typeface="Khmer OS Muol Light" panose="02000500000000020004" pitchFamily="2" charset="0"/>
              </a:rPr>
              <a:t>PAGE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79C5FC-8D59-3F5B-9A91-D7F300B12F09}"/>
              </a:ext>
            </a:extLst>
          </p:cNvPr>
          <p:cNvSpPr txBox="1"/>
          <p:nvPr/>
        </p:nvSpPr>
        <p:spPr>
          <a:xfrm>
            <a:off x="3834003" y="1406746"/>
            <a:ext cx="22379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FFFF00"/>
                </a:solidFill>
                <a:latin typeface="Gabarito" pitchFamily="2" charset="0"/>
                <a:cs typeface="Khmer OS Battambang" panose="02000500000000020004" pitchFamily="2" charset="0"/>
              </a:rPr>
              <a:t>Profile</a:t>
            </a:r>
            <a:r>
              <a:rPr lang="km-KH" dirty="0">
                <a:solidFill>
                  <a:srgbClr val="FFFF00"/>
                </a:solidFill>
                <a:latin typeface="Gabarito" pitchFamily="2" charset="0"/>
                <a:cs typeface="Khmer OS Battambang" panose="02000500000000020004" pitchFamily="2" charset="0"/>
              </a:rPr>
              <a:t> </a:t>
            </a:r>
            <a:r>
              <a:rPr lang="en-US" dirty="0">
                <a:solidFill>
                  <a:srgbClr val="00B0F0"/>
                </a:solidFill>
                <a:latin typeface="Gabarito" pitchFamily="2" charset="0"/>
                <a:cs typeface="Khmer OS Battambang" panose="02000500000000020004" pitchFamily="2" charset="0"/>
              </a:rPr>
              <a:t>Users</a:t>
            </a:r>
            <a:endParaRPr lang="en-US" dirty="0">
              <a:solidFill>
                <a:srgbClr val="00B0F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DC15D3-F060-621A-F727-A4BD357392E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9692" r="1196" b="-9692"/>
          <a:stretch/>
        </p:blipFill>
        <p:spPr>
          <a:xfrm>
            <a:off x="928416" y="1813277"/>
            <a:ext cx="8049166" cy="4665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795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931D6D-DB36-73E4-A625-E56B3B88DA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A62FAC66-378C-3F49-63BC-7E4FBC90E9AF}"/>
              </a:ext>
            </a:extLst>
          </p:cNvPr>
          <p:cNvSpPr txBox="1">
            <a:spLocks/>
          </p:cNvSpPr>
          <p:nvPr/>
        </p:nvSpPr>
        <p:spPr>
          <a:xfrm>
            <a:off x="1454876" y="886850"/>
            <a:ext cx="6996248" cy="482697"/>
          </a:xfrm>
          <a:prstGeom prst="rect">
            <a:avLst/>
          </a:prstGeom>
        </p:spPr>
        <p:txBody>
          <a:bodyPr vert="horz" lIns="35609" tIns="17805" rIns="35609" bIns="17805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anose="020E0602020502020306" pitchFamily="34" charset="0"/>
                <a:cs typeface="Khmer OS Muol Light" panose="02000500000000020004" pitchFamily="2" charset="0"/>
              </a:rPr>
              <a:t>PAGE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045830-2998-756F-4E2E-C1F4E132CFBA}"/>
              </a:ext>
            </a:extLst>
          </p:cNvPr>
          <p:cNvSpPr txBox="1"/>
          <p:nvPr/>
        </p:nvSpPr>
        <p:spPr>
          <a:xfrm>
            <a:off x="3834003" y="1406746"/>
            <a:ext cx="22379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FFFF00"/>
                </a:solidFill>
                <a:latin typeface="Gabarito" pitchFamily="2" charset="0"/>
                <a:cs typeface="Khmer OS Battambang" panose="02000500000000020004" pitchFamily="2" charset="0"/>
              </a:rPr>
              <a:t>Setting</a:t>
            </a:r>
            <a:endParaRPr lang="en-US" dirty="0">
              <a:solidFill>
                <a:srgbClr val="00B0F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1D2CB6-CABE-2792-260B-649772558BC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1722" b="-11722"/>
          <a:stretch/>
        </p:blipFill>
        <p:spPr>
          <a:xfrm>
            <a:off x="928416" y="1813277"/>
            <a:ext cx="8049166" cy="4665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473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7F5EB79B-86EC-90EF-12C3-E5D5A30BC7B2}"/>
              </a:ext>
            </a:extLst>
          </p:cNvPr>
          <p:cNvSpPr txBox="1">
            <a:spLocks/>
          </p:cNvSpPr>
          <p:nvPr/>
        </p:nvSpPr>
        <p:spPr>
          <a:xfrm>
            <a:off x="1454876" y="2961854"/>
            <a:ext cx="6996248" cy="934292"/>
          </a:xfrm>
          <a:prstGeom prst="rect">
            <a:avLst/>
          </a:prstGeom>
        </p:spPr>
        <p:txBody>
          <a:bodyPr vert="horz" lIns="35609" tIns="17805" rIns="35609" bIns="17805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km-KH" sz="60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anose="020E0602020502020306" pitchFamily="34" charset="0"/>
                <a:cs typeface="Khmer OS Muol Light" panose="02000500000000020004" pitchFamily="2" charset="0"/>
              </a:rPr>
              <a:t>សូមអរគុណ</a:t>
            </a:r>
            <a:endParaRPr lang="en-US" sz="60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rlin Sans FB" panose="020E0602020502020306" pitchFamily="34" charset="0"/>
              <a:cs typeface="Khmer OS Muol Light" panose="02000500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2308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627274F-7913-5299-D5E4-A1E4AB002223}"/>
              </a:ext>
            </a:extLst>
          </p:cNvPr>
          <p:cNvSpPr txBox="1">
            <a:spLocks/>
          </p:cNvSpPr>
          <p:nvPr/>
        </p:nvSpPr>
        <p:spPr>
          <a:xfrm>
            <a:off x="1454876" y="886850"/>
            <a:ext cx="6996248" cy="482697"/>
          </a:xfrm>
          <a:prstGeom prst="rect">
            <a:avLst/>
          </a:prstGeom>
        </p:spPr>
        <p:txBody>
          <a:bodyPr vert="horz" lIns="35609" tIns="17805" rIns="35609" bIns="17805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km-KH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anose="020E0602020502020306" pitchFamily="34" charset="0"/>
                <a:cs typeface="Khmer OS Muol Light" panose="02000500000000020004" pitchFamily="2" charset="0"/>
              </a:rPr>
              <a:t>អារម្ភកថា</a:t>
            </a:r>
            <a:endParaRPr 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rlin Sans FB" panose="020E0602020502020306" pitchFamily="34" charset="0"/>
              <a:cs typeface="Khmer OS Muol Light" panose="02000500000000020004" pitchFamily="2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CCE622D-275B-0701-0295-6A7D496B8F3C}"/>
              </a:ext>
            </a:extLst>
          </p:cNvPr>
          <p:cNvSpPr txBox="1">
            <a:spLocks/>
          </p:cNvSpPr>
          <p:nvPr/>
        </p:nvSpPr>
        <p:spPr>
          <a:xfrm>
            <a:off x="1359625" y="1627761"/>
            <a:ext cx="7489099" cy="4605985"/>
          </a:xfrm>
          <a:prstGeom prst="rect">
            <a:avLst/>
          </a:prstGeom>
        </p:spPr>
        <p:txBody>
          <a:bodyPr vert="horz" lIns="35609" tIns="17805" rIns="35609" bIns="17805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45720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km-KH" sz="1400" dirty="0">
                <a:latin typeface="Khmer OS Siemreap" panose="02000500000000020004" pitchFamily="2" charset="0"/>
                <a:ea typeface="Calibri" panose="020F0502020204030204" pitchFamily="34" charset="0"/>
                <a:cs typeface="Khmer OS Siemreap" panose="02000500000000020004" pitchFamily="2" charset="0"/>
              </a:rPr>
              <a:t>ក្នុងនាមយើងខ្ញុំជានិស្សិតនៃសាកលវិទ្យាល័យជាតិគ្រប់គ្រងជំនាន់ទី៣០ ក្រុម៣៣</a:t>
            </a:r>
            <a:r>
              <a:rPr lang="en-US" sz="1400" dirty="0">
                <a:latin typeface="Khmer OS Siemreap" panose="02000500000000020004" pitchFamily="2" charset="0"/>
                <a:ea typeface="Calibri" panose="020F0502020204030204" pitchFamily="34" charset="0"/>
                <a:cs typeface="Khmer OS Siemreap" panose="02000500000000020004" pitchFamily="2" charset="0"/>
              </a:rPr>
              <a:t>+</a:t>
            </a:r>
            <a:r>
              <a:rPr lang="km-KH" sz="1400" dirty="0">
                <a:latin typeface="Khmer OS Siemreap" panose="02000500000000020004" pitchFamily="2" charset="0"/>
                <a:ea typeface="Calibri" panose="020F0502020204030204" pitchFamily="34" charset="0"/>
                <a:cs typeface="Khmer OS Siemreap" panose="02000500000000020004" pitchFamily="2" charset="0"/>
              </a:rPr>
              <a:t>៤៥ ជំនាញពត៌មានវិទ្យា យើងខ្ញុំបានធ្វើចងក្រងនឹងរៀបរាងឯកសារមួយនេះឡើងក្រោមមុខវិជ្ជា</a:t>
            </a:r>
            <a:r>
              <a:rPr lang="en-US" sz="1400" b="1" dirty="0">
                <a:latin typeface="Khmer OS Siemreap" panose="02000500000000020004" pitchFamily="2" charset="0"/>
                <a:ea typeface="Calibri" panose="020F0502020204030204" pitchFamily="34" charset="0"/>
                <a:cs typeface="Khmer OS Siemreap" panose="02000500000000020004" pitchFamily="2" charset="0"/>
              </a:rPr>
              <a:t> ASP.NET </a:t>
            </a:r>
            <a:r>
              <a:rPr lang="km-KH" sz="1400" dirty="0">
                <a:latin typeface="Khmer OS Siemreap" panose="02000500000000020004" pitchFamily="2" charset="0"/>
                <a:ea typeface="Calibri" panose="020F0502020204030204" pitchFamily="34" charset="0"/>
                <a:cs typeface="Khmer OS Siemreap" panose="02000500000000020004" pitchFamily="2" charset="0"/>
              </a:rPr>
              <a:t>ក្នុងគោលបំណងបង្កើតនូវវេបសាយមួយដែលជាផ្នែកមួយក្នុងការសិក្សានិងជាឱកាសទទួលបានការអភិវឌ្ឍចំណេះដឹងបន្ថែម។ យើងខ្ញុំជានិស្សិតបានខិតខំព្យាយាមស្រាវជ្រាវនិងប្រមូលរាល់ទិន្នន័យនានាដែលពាក់ព័ន្ធដើម្បីរៀបរាងឯកសារនេះឡើងមកដើម្បីចូលរួមចំណែកក្នុងការអភិវឌ្ឍន៍ប្រទេសជាតិដែលបណ្ដុះផ្នត់គំនិតប្រជាជនខ្មែរឱ្យចូលរួមទាំងអស់គ្នាតាមរយៈឌីជីថលធ្វើឱ្យប្រទេសជាតិរបស់យើងអភិវឌ្ឍទៅមុខ។ ឯកសារស្រាវជ្រាវនេះទទួលបានការសម្របសម្រួលពី លោកគ្រូ </a:t>
            </a:r>
            <a:r>
              <a:rPr lang="km-KH" sz="1400" dirty="0">
                <a:latin typeface="Kh Muol" panose="02000500000000020004" pitchFamily="2" charset="0"/>
                <a:ea typeface="Calibri" panose="020F0502020204030204" pitchFamily="34" charset="0"/>
                <a:cs typeface="Kh Muol" panose="02000500000000020004" pitchFamily="2" charset="0"/>
              </a:rPr>
              <a:t>ហោ សូនឿន</a:t>
            </a:r>
            <a:r>
              <a:rPr lang="km-KH" sz="1400" dirty="0">
                <a:latin typeface="Khmer OS Siemreap" panose="02000500000000020004" pitchFamily="2" charset="0"/>
                <a:ea typeface="Calibri" panose="020F0502020204030204" pitchFamily="34" charset="0"/>
                <a:cs typeface="Khmer OS Siemreap" panose="02000500000000020004" pitchFamily="2" charset="0"/>
              </a:rPr>
              <a:t>។</a:t>
            </a:r>
            <a:endParaRPr lang="en-US" sz="1400" dirty="0">
              <a:latin typeface="Khmer OS Siemreap" panose="02000500000000020004" pitchFamily="2" charset="0"/>
              <a:ea typeface="Calibri" panose="020F0502020204030204" pitchFamily="34" charset="0"/>
              <a:cs typeface="Khmer OS Siemreap" panose="02000500000000020004" pitchFamily="2" charset="0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km-KH" sz="1400" dirty="0">
                <a:latin typeface="Khmer OS Siemreap" panose="02000500000000020004" pitchFamily="2" charset="0"/>
                <a:ea typeface="Calibri" panose="020F0502020204030204" pitchFamily="34" charset="0"/>
                <a:cs typeface="Khmer OS Siemreap" panose="02000500000000020004" pitchFamily="2" charset="0"/>
              </a:rPr>
              <a:t>	តាមរយៈឯកសារនេះផងដែរយើងខ្ញុំនឹងធ្វើការបង្ហាញពីវេបសាយមួយដែលមានលក្ខណៈជាបណ្ដាញសង្គមដោយយកលំនាំតាមវេបសាយផ្សេងៗដែលយើងខ្ញុំធ្លាប់បានប្រើប្រាស់និងស្គាល់ហើយនិងបញ្ចូលគំនិតថ្មីបន្ថែមទៅក្នុងនោះ។ ដូចនេះហើយបើសិនជាមានកំហុសខុសឆ្គងត្រង់ប្រការណាមួយដោយអចេតនា យើងខ្ញុំសូមធ្វើការអភ័យទោសជាមុននិងទទួលនូវរាល់ការរិះគន់នានាក្នុងន័យស្ថាបនាដើម្បីជាការយល់ដឹងបន្ថែមនិងកែប្រែកំហុសទាំងនោះ។</a:t>
            </a:r>
            <a:endParaRPr lang="en-US" sz="1400" dirty="0">
              <a:latin typeface="Khmer OS Siemreap" panose="02000500000000020004" pitchFamily="2" charset="0"/>
              <a:ea typeface="Calibri" panose="020F0502020204030204" pitchFamily="34" charset="0"/>
              <a:cs typeface="Khmer OS Siemreap" panose="02000500000000020004" pitchFamily="2" charset="0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km-KH" sz="1400" dirty="0">
                <a:latin typeface="Khmer OS Siemreap" panose="02000500000000020004" pitchFamily="2" charset="0"/>
                <a:ea typeface="Calibri" panose="020F0502020204030204" pitchFamily="34" charset="0"/>
                <a:cs typeface="Khmer OS Siemreap" panose="02000500000000020004" pitchFamily="2" charset="0"/>
              </a:rPr>
              <a:t>	ជាចុងក្រោយយើងខ្ញុំសូមអរគុណដល់ លោកគ្រូ </a:t>
            </a:r>
            <a:r>
              <a:rPr lang="km-KH" sz="1400" dirty="0">
                <a:latin typeface="Kh Muol" panose="02000500000000020004" pitchFamily="2" charset="0"/>
                <a:ea typeface="Calibri" panose="020F0502020204030204" pitchFamily="34" charset="0"/>
                <a:cs typeface="Kh Muol" panose="02000500000000020004" pitchFamily="2" charset="0"/>
              </a:rPr>
              <a:t>ហោ សូនឿន </a:t>
            </a:r>
            <a:r>
              <a:rPr lang="km-KH" sz="1400" dirty="0">
                <a:latin typeface="Khmer OS Siemreap" panose="02000500000000020004" pitchFamily="2" charset="0"/>
                <a:ea typeface="Calibri" panose="020F0502020204030204" pitchFamily="34" charset="0"/>
                <a:cs typeface="Khmer OS Siemreap" panose="02000500000000020004" pitchFamily="2" charset="0"/>
              </a:rPr>
              <a:t>ដែលបានបង្រៀនដល់យើងខ្ញុំដោយយកចិត្តទុកដាក់និងជួយសម្របសម្រួលបញ្ហាផ្សេងៗ។</a:t>
            </a:r>
            <a:endParaRPr lang="en-US" sz="1400" dirty="0">
              <a:latin typeface="Khmer OS Siemreap" panose="02000500000000020004" pitchFamily="2" charset="0"/>
              <a:ea typeface="Calibri" panose="020F0502020204030204" pitchFamily="34" charset="0"/>
              <a:cs typeface="Khmer OS Siemreap" panose="02000500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5271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CCE622D-275B-0701-0295-6A7D496B8F3C}"/>
              </a:ext>
            </a:extLst>
          </p:cNvPr>
          <p:cNvSpPr txBox="1">
            <a:spLocks/>
          </p:cNvSpPr>
          <p:nvPr/>
        </p:nvSpPr>
        <p:spPr>
          <a:xfrm>
            <a:off x="1454876" y="1627761"/>
            <a:ext cx="6996248" cy="4605985"/>
          </a:xfrm>
          <a:prstGeom prst="rect">
            <a:avLst/>
          </a:prstGeom>
        </p:spPr>
        <p:txBody>
          <a:bodyPr vert="horz" lIns="35609" tIns="17805" rIns="35609" bIns="17805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71450" indent="-17145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km-KH" sz="1200" dirty="0">
                <a:latin typeface="Times New Roman" panose="02020603050405020304" pitchFamily="18" charset="0"/>
                <a:ea typeface="Calibri" panose="020F0502020204030204" pitchFamily="34" charset="0"/>
                <a:cs typeface="Khmer OS Battambang" panose="02000500000000020004" pitchFamily="2" charset="0"/>
              </a:rPr>
              <a:t>បណ្ដាញសង្គមបច្ចុប្បន្ន</a:t>
            </a:r>
          </a:p>
          <a:p>
            <a:pPr marL="171450" indent="-17145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km-KH" sz="1200" dirty="0">
                <a:latin typeface="Times New Roman" panose="02020603050405020304" pitchFamily="18" charset="0"/>
                <a:ea typeface="Calibri" panose="020F0502020204030204" pitchFamily="34" charset="0"/>
                <a:cs typeface="Khmer OS Battambang" panose="02000500000000020004" pitchFamily="2" charset="0"/>
              </a:rPr>
              <a:t>ការអភិវឌ្ឍន៍នៃបច្ចេកវិទ្យា</a:t>
            </a:r>
          </a:p>
          <a:p>
            <a:pPr marL="171450" indent="-17145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km-KH" sz="1200" dirty="0">
                <a:latin typeface="Times New Roman" panose="02020603050405020304" pitchFamily="18" charset="0"/>
                <a:ea typeface="Calibri" panose="020F0502020204030204" pitchFamily="34" charset="0"/>
                <a:cs typeface="Khmer OS Battambang" panose="02000500000000020004" pitchFamily="2" charset="0"/>
              </a:rPr>
              <a:t>នយោបាយនិងបណ្ដាញសង្គម</a:t>
            </a:r>
          </a:p>
          <a:p>
            <a:pPr marL="171450" indent="-17145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km-KH" sz="1200" dirty="0">
                <a:latin typeface="Times New Roman" panose="02020603050405020304" pitchFamily="18" charset="0"/>
                <a:ea typeface="Calibri" panose="020F0502020204030204" pitchFamily="34" charset="0"/>
                <a:cs typeface="Khmer OS Battambang" panose="02000500000000020004" pitchFamily="2" charset="0"/>
              </a:rPr>
              <a:t>ការបញ្ចេញមតិ</a:t>
            </a:r>
          </a:p>
          <a:p>
            <a:pPr marL="171450" indent="-17145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200" cap="none" dirty="0">
                <a:latin typeface="Gabarito" pitchFamily="2" charset="0"/>
                <a:ea typeface="Calibri" panose="020F0502020204030204" pitchFamily="34" charset="0"/>
                <a:cs typeface="Khmer OS Battambang" panose="02000500000000020004" pitchFamily="2" charset="0"/>
              </a:rPr>
              <a:t>“</a:t>
            </a:r>
            <a:r>
              <a:rPr lang="en-US" sz="1200" i="1" cap="none" dirty="0">
                <a:solidFill>
                  <a:srgbClr val="FFFF00"/>
                </a:solidFill>
                <a:latin typeface="Gabarito" pitchFamily="2" charset="0"/>
                <a:ea typeface="Calibri" panose="020F0502020204030204" pitchFamily="34" charset="0"/>
                <a:cs typeface="Khmer OS Battambang" panose="02000500000000020004" pitchFamily="2" charset="0"/>
              </a:rPr>
              <a:t>The strongest democracies flourish from frequent and lively debate, but they endure when people of every background and belief find a way to set aside smaller differences in service of a greater purpose.</a:t>
            </a:r>
            <a:r>
              <a:rPr lang="en-US" sz="1200" cap="none" dirty="0">
                <a:latin typeface="Gabarito" pitchFamily="2" charset="0"/>
                <a:ea typeface="Calibri" panose="020F0502020204030204" pitchFamily="34" charset="0"/>
                <a:cs typeface="Khmer OS Battambang" panose="02000500000000020004" pitchFamily="2" charset="0"/>
              </a:rPr>
              <a:t>”</a:t>
            </a:r>
            <a:r>
              <a:rPr lang="en-US" sz="1200" i="1" cap="none" dirty="0">
                <a:solidFill>
                  <a:srgbClr val="FFFF00"/>
                </a:solidFill>
                <a:latin typeface="Gabarito" pitchFamily="2" charset="0"/>
                <a:ea typeface="Calibri" panose="020F0502020204030204" pitchFamily="34" charset="0"/>
                <a:cs typeface="Khmer OS Battambang" panose="02000500000000020004" pitchFamily="2" charset="0"/>
              </a:rPr>
              <a:t> </a:t>
            </a:r>
            <a:r>
              <a:rPr lang="en-US" sz="1200" cap="none" dirty="0">
                <a:latin typeface="Gabarito" pitchFamily="2" charset="0"/>
                <a:ea typeface="Calibri" panose="020F0502020204030204" pitchFamily="34" charset="0"/>
                <a:cs typeface="Khmer OS Battambang" panose="02000500000000020004" pitchFamily="2" charset="0"/>
              </a:rPr>
              <a:t>- Barack Obama 44</a:t>
            </a:r>
            <a:r>
              <a:rPr lang="en-US" sz="1200" cap="none" baseline="30000" dirty="0">
                <a:latin typeface="Gabarito" pitchFamily="2" charset="0"/>
                <a:ea typeface="Calibri" panose="020F0502020204030204" pitchFamily="34" charset="0"/>
                <a:cs typeface="Khmer OS Battambang" panose="02000500000000020004" pitchFamily="2" charset="0"/>
              </a:rPr>
              <a:t>th</a:t>
            </a:r>
            <a:r>
              <a:rPr lang="en-US" sz="1200" cap="none" dirty="0">
                <a:latin typeface="Gabarito" pitchFamily="2" charset="0"/>
                <a:ea typeface="Calibri" panose="020F0502020204030204" pitchFamily="34" charset="0"/>
                <a:cs typeface="Khmer OS Battambang" panose="02000500000000020004" pitchFamily="2" charset="0"/>
              </a:rPr>
              <a:t> President of United State of America.</a:t>
            </a:r>
            <a:endParaRPr lang="en-US" sz="1200" dirty="0">
              <a:latin typeface="Gabarito" pitchFamily="2" charset="0"/>
              <a:ea typeface="Calibri" panose="020F0502020204030204" pitchFamily="34" charset="0"/>
              <a:cs typeface="Khmer OS Battambang" panose="02000500000000020004" pitchFamily="2" charset="0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7F5EB79B-86EC-90EF-12C3-E5D5A30BC7B2}"/>
              </a:ext>
            </a:extLst>
          </p:cNvPr>
          <p:cNvSpPr txBox="1">
            <a:spLocks/>
          </p:cNvSpPr>
          <p:nvPr/>
        </p:nvSpPr>
        <p:spPr>
          <a:xfrm>
            <a:off x="1454876" y="886850"/>
            <a:ext cx="6996248" cy="482697"/>
          </a:xfrm>
          <a:prstGeom prst="rect">
            <a:avLst/>
          </a:prstGeom>
        </p:spPr>
        <p:txBody>
          <a:bodyPr vert="horz" lIns="35609" tIns="17805" rIns="35609" bIns="17805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km-KH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anose="020E0602020502020306" pitchFamily="34" charset="0"/>
                <a:cs typeface="Khmer OS Muol Light" panose="02000500000000020004" pitchFamily="2" charset="0"/>
              </a:rPr>
              <a:t>សេចក្ដីផ្ដើម</a:t>
            </a:r>
            <a:endParaRPr 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rlin Sans FB" panose="020E0602020502020306" pitchFamily="34" charset="0"/>
              <a:cs typeface="Khmer OS Muol Light" panose="02000500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9858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CCE622D-275B-0701-0295-6A7D496B8F3C}"/>
              </a:ext>
            </a:extLst>
          </p:cNvPr>
          <p:cNvSpPr txBox="1">
            <a:spLocks/>
          </p:cNvSpPr>
          <p:nvPr/>
        </p:nvSpPr>
        <p:spPr>
          <a:xfrm>
            <a:off x="1454876" y="1627761"/>
            <a:ext cx="6996248" cy="4605985"/>
          </a:xfrm>
          <a:prstGeom prst="rect">
            <a:avLst/>
          </a:prstGeom>
        </p:spPr>
        <p:txBody>
          <a:bodyPr vert="horz" lIns="35609" tIns="17805" rIns="35609" bIns="17805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71450" indent="-17145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km-KH" sz="1200" dirty="0">
                <a:latin typeface="Times New Roman" panose="02020603050405020304" pitchFamily="18" charset="0"/>
                <a:ea typeface="Calibri" panose="020F0502020204030204" pitchFamily="34" charset="0"/>
                <a:cs typeface="Khmer OS Battambang" panose="02000500000000020004" pitchFamily="2" charset="0"/>
              </a:rPr>
              <a:t>ការវែកញែកនៅលើបណ្ដាញសង្គម</a:t>
            </a:r>
          </a:p>
          <a:p>
            <a:pPr marL="171450" indent="-17145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km-KH" sz="1200" dirty="0">
                <a:latin typeface="Times New Roman" panose="02020603050405020304" pitchFamily="18" charset="0"/>
                <a:ea typeface="Calibri" panose="020F0502020204030204" pitchFamily="34" charset="0"/>
                <a:cs typeface="Khmer OS Battambang" panose="02000500000000020004" pitchFamily="2" charset="0"/>
              </a:rPr>
              <a:t>ភាពលម្អៀងក្នុងការបញ្ចេញមតិ</a:t>
            </a:r>
          </a:p>
          <a:p>
            <a:pPr marL="171450" indent="-17145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km-KH" sz="1200" dirty="0">
                <a:latin typeface="Times New Roman" panose="02020603050405020304" pitchFamily="18" charset="0"/>
                <a:ea typeface="Calibri" panose="020F0502020204030204" pitchFamily="34" charset="0"/>
                <a:cs typeface="Khmer OS Battambang" panose="02000500000000020004" pitchFamily="2" charset="0"/>
              </a:rPr>
              <a:t>អស្ថិរភាពលើបណ្ដាញសង្គម</a:t>
            </a:r>
          </a:p>
          <a:p>
            <a:pPr marL="171450" indent="-17145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km-KH" sz="1200" dirty="0">
                <a:latin typeface="Times New Roman" panose="02020603050405020304" pitchFamily="18" charset="0"/>
                <a:ea typeface="Calibri" panose="020F0502020204030204" pitchFamily="34" charset="0"/>
                <a:cs typeface="Khmer OS Battambang" panose="02000500000000020004" pitchFamily="2" charset="0"/>
              </a:rPr>
              <a:t>ភាពភ័យខ្លាចក្នុងការបញ្ចេញមតិ</a:t>
            </a:r>
          </a:p>
          <a:p>
            <a:pPr marL="171450" indent="-17145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km-KH" sz="1200" dirty="0">
                <a:latin typeface="Times New Roman" panose="02020603050405020304" pitchFamily="18" charset="0"/>
                <a:ea typeface="Calibri" panose="020F0502020204030204" pitchFamily="34" charset="0"/>
                <a:cs typeface="Khmer OS Battambang" panose="02000500000000020004" pitchFamily="2" charset="0"/>
              </a:rPr>
              <a:t>ការផ្សព្វផ្សាយពាណិជ្ជកម្ម</a:t>
            </a:r>
          </a:p>
          <a:p>
            <a:pPr marL="171450" indent="-17145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km-KH" sz="1200" dirty="0">
                <a:latin typeface="Times New Roman" panose="02020603050405020304" pitchFamily="18" charset="0"/>
                <a:ea typeface="Calibri" panose="020F0502020204030204" pitchFamily="34" charset="0"/>
                <a:cs typeface="Khmer OS Battambang" panose="02000500000000020004" pitchFamily="2" charset="0"/>
              </a:rPr>
              <a:t>ការឆបោកតាមអនឡាញ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7F5EB79B-86EC-90EF-12C3-E5D5A30BC7B2}"/>
              </a:ext>
            </a:extLst>
          </p:cNvPr>
          <p:cNvSpPr txBox="1">
            <a:spLocks/>
          </p:cNvSpPr>
          <p:nvPr/>
        </p:nvSpPr>
        <p:spPr>
          <a:xfrm>
            <a:off x="1454876" y="886850"/>
            <a:ext cx="6996248" cy="482697"/>
          </a:xfrm>
          <a:prstGeom prst="rect">
            <a:avLst/>
          </a:prstGeom>
        </p:spPr>
        <p:txBody>
          <a:bodyPr vert="horz" lIns="35609" tIns="17805" rIns="35609" bIns="17805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km-KH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anose="020E0602020502020306" pitchFamily="34" charset="0"/>
                <a:cs typeface="Khmer OS Muol Light" panose="02000500000000020004" pitchFamily="2" charset="0"/>
              </a:rPr>
              <a:t>កំណត់បញ្ហា</a:t>
            </a:r>
            <a:endParaRPr 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rlin Sans FB" panose="020E0602020502020306" pitchFamily="34" charset="0"/>
              <a:cs typeface="Khmer OS Muol Light" panose="02000500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011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CCE622D-275B-0701-0295-6A7D496B8F3C}"/>
              </a:ext>
            </a:extLst>
          </p:cNvPr>
          <p:cNvSpPr txBox="1">
            <a:spLocks/>
          </p:cNvSpPr>
          <p:nvPr/>
        </p:nvSpPr>
        <p:spPr>
          <a:xfrm>
            <a:off x="1454876" y="1627761"/>
            <a:ext cx="6996248" cy="4605985"/>
          </a:xfrm>
          <a:prstGeom prst="rect">
            <a:avLst/>
          </a:prstGeom>
        </p:spPr>
        <p:txBody>
          <a:bodyPr vert="horz" lIns="35609" tIns="17805" rIns="35609" bIns="17805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71450" indent="-17145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km-KH" sz="1200" dirty="0">
                <a:latin typeface="Times New Roman" panose="02020603050405020304" pitchFamily="18" charset="0"/>
                <a:ea typeface="Calibri" panose="020F0502020204030204" pitchFamily="34" charset="0"/>
                <a:cs typeface="Khmer OS Battambang" panose="02000500000000020004" pitchFamily="2" charset="0"/>
              </a:rPr>
              <a:t>ការចូលរួមអភិវឌ្ឍសង្គមជាតិ</a:t>
            </a:r>
          </a:p>
          <a:p>
            <a:pPr marL="171450" indent="-17145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km-KH" sz="1200" dirty="0">
                <a:latin typeface="Times New Roman" panose="02020603050405020304" pitchFamily="18" charset="0"/>
                <a:ea typeface="Calibri" panose="020F0502020204030204" pitchFamily="34" charset="0"/>
                <a:cs typeface="Khmer OS Battambang" panose="02000500000000020004" pitchFamily="2" charset="0"/>
              </a:rPr>
              <a:t>លើកស្ទួយអក្សរសាស្រ្តខ្មែរ</a:t>
            </a:r>
          </a:p>
          <a:p>
            <a:pPr marL="685800" lvl="1" indent="-228600">
              <a:lnSpc>
                <a:spcPct val="150000"/>
              </a:lnSpc>
              <a:spcAft>
                <a:spcPts val="800"/>
              </a:spcAft>
              <a:buClr>
                <a:schemeClr val="tx1"/>
              </a:buClr>
              <a:buFont typeface="+mj-lt"/>
              <a:buAutoNum type="arabicPeriod"/>
            </a:pPr>
            <a:r>
              <a:rPr lang="km-KH" sz="1200" dirty="0">
                <a:solidFill>
                  <a:srgbClr val="FFFF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Khmer OS Battambang" panose="02000500000000020004" pitchFamily="2" charset="0"/>
              </a:rPr>
              <a:t>ផ្ដល់ផលប្រយោជន៍ដល់អ្នកប្រើប្រាស់</a:t>
            </a:r>
          </a:p>
          <a:p>
            <a:pPr marL="1143000" lvl="2" indent="-228600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km-KH" sz="1200" dirty="0">
                <a:latin typeface="Times New Roman" panose="02020603050405020304" pitchFamily="18" charset="0"/>
                <a:ea typeface="Calibri" panose="020F0502020204030204" pitchFamily="34" charset="0"/>
                <a:cs typeface="Khmer OS Battambang" panose="02000500000000020004" pitchFamily="2" charset="0"/>
              </a:rPr>
              <a:t>តាមទាន់ព្រឹត្តិការណ៍ក្នុងសង្គម</a:t>
            </a:r>
          </a:p>
          <a:p>
            <a:pPr marL="1143000" lvl="2" indent="-228600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km-KH" sz="1200" dirty="0">
                <a:latin typeface="Times New Roman" panose="02020603050405020304" pitchFamily="18" charset="0"/>
                <a:ea typeface="Calibri" panose="020F0502020204030204" pitchFamily="34" charset="0"/>
                <a:cs typeface="Khmer OS Battambang" panose="02000500000000020004" pitchFamily="2" charset="0"/>
              </a:rPr>
              <a:t>ងាយស្រួលក្នុងការបង្កើតគណនី</a:t>
            </a:r>
          </a:p>
          <a:p>
            <a:pPr marL="1143000" lvl="2" indent="-228600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km-KH" sz="1200" dirty="0">
                <a:latin typeface="Times New Roman" panose="02020603050405020304" pitchFamily="18" charset="0"/>
                <a:ea typeface="Calibri" panose="020F0502020204030204" pitchFamily="34" charset="0"/>
                <a:cs typeface="Khmer OS Battambang" panose="02000500000000020004" pitchFamily="2" charset="0"/>
              </a:rPr>
              <a:t>រក្សានូវឯកជនភាពរបស់អ្នកប្រើប្រាស់</a:t>
            </a:r>
          </a:p>
          <a:p>
            <a:pPr marL="1143000" lvl="2" indent="-228600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km-KH" sz="1200" dirty="0">
                <a:latin typeface="Times New Roman" panose="02020603050405020304" pitchFamily="18" charset="0"/>
                <a:ea typeface="Calibri" panose="020F0502020204030204" pitchFamily="34" charset="0"/>
                <a:cs typeface="Khmer OS Battambang" panose="02000500000000020004" pitchFamily="2" charset="0"/>
              </a:rPr>
              <a:t>កាត់បន្ថយការរំខានពីភាពអវិជ្ជមាននិងការផ្សព្វផ្សាយមិនល្អ</a:t>
            </a:r>
          </a:p>
          <a:p>
            <a:pPr marL="685800" lvl="1" indent="-228600">
              <a:lnSpc>
                <a:spcPct val="150000"/>
              </a:lnSpc>
              <a:spcAft>
                <a:spcPts val="800"/>
              </a:spcAft>
              <a:buClr>
                <a:schemeClr val="tx1"/>
              </a:buClr>
              <a:buFont typeface="+mj-lt"/>
              <a:buAutoNum type="arabicPeriod"/>
            </a:pPr>
            <a:r>
              <a:rPr lang="km-KH" sz="1200" dirty="0">
                <a:solidFill>
                  <a:srgbClr val="FFFF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Khmer OS Battambang" panose="02000500000000020004" pitchFamily="2" charset="0"/>
              </a:rPr>
              <a:t>អ្នកប្រើប្រាស់អាចធ្វើអ្វីបានខ្លះ?</a:t>
            </a:r>
          </a:p>
          <a:p>
            <a:pPr marL="1143000" lvl="2" indent="-228600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km-KH" sz="1200" dirty="0">
                <a:latin typeface="Times New Roman" panose="02020603050405020304" pitchFamily="18" charset="0"/>
                <a:ea typeface="Calibri" panose="020F0502020204030204" pitchFamily="34" charset="0"/>
                <a:cs typeface="Khmer OS Battambang" panose="02000500000000020004" pitchFamily="2" charset="0"/>
              </a:rPr>
              <a:t>បង្ហោះអត្ថបទ</a:t>
            </a:r>
          </a:p>
          <a:p>
            <a:pPr marL="1143000" lvl="2" indent="-228600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km-KH" sz="1200" dirty="0">
                <a:latin typeface="Times New Roman" panose="02020603050405020304" pitchFamily="18" charset="0"/>
                <a:ea typeface="Calibri" panose="020F0502020204030204" pitchFamily="34" charset="0"/>
                <a:cs typeface="Khmer OS Battambang" panose="02000500000000020004" pitchFamily="2" charset="0"/>
              </a:rPr>
              <a:t>បញ្ចេញមតិយោបល់</a:t>
            </a:r>
          </a:p>
          <a:p>
            <a:pPr marL="1143000" lvl="2" indent="-228600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km-KH" sz="1200" dirty="0">
                <a:latin typeface="Times New Roman" panose="02020603050405020304" pitchFamily="18" charset="0"/>
                <a:ea typeface="Calibri" panose="020F0502020204030204" pitchFamily="34" charset="0"/>
                <a:cs typeface="Khmer OS Battambang" panose="02000500000000020004" pitchFamily="2" charset="0"/>
              </a:rPr>
              <a:t>ចូលរួមវែកញែកព្រឹត្តិការណ៍ដែលកំពុងតែពេញនិយម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7F5EB79B-86EC-90EF-12C3-E5D5A30BC7B2}"/>
              </a:ext>
            </a:extLst>
          </p:cNvPr>
          <p:cNvSpPr txBox="1">
            <a:spLocks/>
          </p:cNvSpPr>
          <p:nvPr/>
        </p:nvSpPr>
        <p:spPr>
          <a:xfrm>
            <a:off x="1454876" y="886850"/>
            <a:ext cx="6996248" cy="482697"/>
          </a:xfrm>
          <a:prstGeom prst="rect">
            <a:avLst/>
          </a:prstGeom>
        </p:spPr>
        <p:txBody>
          <a:bodyPr vert="horz" lIns="35609" tIns="17805" rIns="35609" bIns="17805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km-KH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anose="020E0602020502020306" pitchFamily="34" charset="0"/>
                <a:cs typeface="Khmer OS Muol Light" panose="02000500000000020004" pitchFamily="2" charset="0"/>
              </a:rPr>
              <a:t>គោលបំណង</a:t>
            </a:r>
            <a:endParaRPr 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rlin Sans FB" panose="020E0602020502020306" pitchFamily="34" charset="0"/>
              <a:cs typeface="Khmer OS Muol Light" panose="02000500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1834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BC2A5E-FC15-77E8-C237-4C50D4E392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D827D02-D856-05CB-29C7-7075C068389B}"/>
              </a:ext>
            </a:extLst>
          </p:cNvPr>
          <p:cNvSpPr txBox="1">
            <a:spLocks/>
          </p:cNvSpPr>
          <p:nvPr/>
        </p:nvSpPr>
        <p:spPr>
          <a:xfrm>
            <a:off x="1454875" y="1627761"/>
            <a:ext cx="6996247" cy="4605985"/>
          </a:xfrm>
          <a:prstGeom prst="rect">
            <a:avLst/>
          </a:prstGeom>
        </p:spPr>
        <p:txBody>
          <a:bodyPr vert="horz" lIns="35609" tIns="17805" rIns="35609" bIns="17805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71450" indent="-17145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400" cap="none" dirty="0" err="1">
                <a:solidFill>
                  <a:srgbClr val="FFFF00"/>
                </a:solidFill>
                <a:latin typeface="Gabarito" pitchFamily="2" charset="0"/>
                <a:ea typeface="Calibri" panose="020F0502020204030204" pitchFamily="34" charset="0"/>
                <a:cs typeface="Khmer OS Battambang" panose="02000500000000020004" pitchFamily="2" charset="0"/>
              </a:rPr>
              <a:t>tbUsers</a:t>
            </a:r>
            <a:endParaRPr lang="en-US" sz="1400" cap="none" dirty="0">
              <a:solidFill>
                <a:srgbClr val="FFFF00"/>
              </a:solidFill>
              <a:latin typeface="Gabarito" pitchFamily="2" charset="0"/>
              <a:ea typeface="Calibri" panose="020F0502020204030204" pitchFamily="34" charset="0"/>
              <a:cs typeface="Khmer OS Battambang" panose="02000500000000020004" pitchFamily="2" charset="0"/>
            </a:endParaRPr>
          </a:p>
          <a:p>
            <a:pPr marL="628650" lvl="1" indent="-171450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400" dirty="0" err="1">
                <a:latin typeface="Gabarito" pitchFamily="2" charset="0"/>
                <a:ea typeface="Calibri" panose="020F0502020204030204" pitchFamily="34" charset="0"/>
                <a:cs typeface="Khmer OS Battambang" panose="02000500000000020004" pitchFamily="2" charset="0"/>
              </a:rPr>
              <a:t>UserID</a:t>
            </a:r>
            <a:endParaRPr lang="en-US" sz="1400" dirty="0">
              <a:latin typeface="Gabarito" pitchFamily="2" charset="0"/>
              <a:ea typeface="Calibri" panose="020F0502020204030204" pitchFamily="34" charset="0"/>
              <a:cs typeface="Khmer OS Battambang" panose="02000500000000020004" pitchFamily="2" charset="0"/>
            </a:endParaRPr>
          </a:p>
          <a:p>
            <a:pPr marL="628650" lvl="1" indent="-171450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Gabarito" pitchFamily="2" charset="0"/>
                <a:ea typeface="Calibri" panose="020F0502020204030204" pitchFamily="34" charset="0"/>
                <a:cs typeface="Khmer OS Battambang" panose="02000500000000020004" pitchFamily="2" charset="0"/>
              </a:rPr>
              <a:t>Email</a:t>
            </a:r>
          </a:p>
          <a:p>
            <a:pPr marL="628650" lvl="1" indent="-171450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400" cap="none" dirty="0">
                <a:latin typeface="Gabarito" pitchFamily="2" charset="0"/>
                <a:ea typeface="Calibri" panose="020F0502020204030204" pitchFamily="34" charset="0"/>
                <a:cs typeface="Khmer OS Battambang" panose="02000500000000020004" pitchFamily="2" charset="0"/>
              </a:rPr>
              <a:t>Password</a:t>
            </a:r>
          </a:p>
          <a:p>
            <a:pPr marL="628650" lvl="1" indent="-171450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Gabarito" pitchFamily="2" charset="0"/>
                <a:ea typeface="Calibri" panose="020F0502020204030204" pitchFamily="34" charset="0"/>
                <a:cs typeface="Khmer OS Battambang" panose="02000500000000020004" pitchFamily="2" charset="0"/>
              </a:rPr>
              <a:t>Username</a:t>
            </a:r>
          </a:p>
          <a:p>
            <a:pPr marL="628650" lvl="1" indent="-171450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Gabarito" pitchFamily="2" charset="0"/>
                <a:ea typeface="Calibri" panose="020F0502020204030204" pitchFamily="34" charset="0"/>
                <a:cs typeface="Khmer OS Battambang" panose="02000500000000020004" pitchFamily="2" charset="0"/>
              </a:rPr>
              <a:t>Bio</a:t>
            </a:r>
            <a:endParaRPr lang="km-KH" sz="1400" dirty="0">
              <a:latin typeface="Gabarito" pitchFamily="2" charset="0"/>
              <a:ea typeface="Calibri" panose="020F0502020204030204" pitchFamily="34" charset="0"/>
              <a:cs typeface="Khmer OS Battambang" panose="02000500000000020004" pitchFamily="2" charset="0"/>
            </a:endParaRPr>
          </a:p>
          <a:p>
            <a:pPr lvl="1">
              <a:lnSpc>
                <a:spcPct val="150000"/>
              </a:lnSpc>
              <a:spcAft>
                <a:spcPts val="800"/>
              </a:spcAft>
            </a:pPr>
            <a:endParaRPr lang="km-KH" sz="1400" dirty="0">
              <a:latin typeface="Gabarito" pitchFamily="2" charset="0"/>
              <a:ea typeface="Calibri" panose="020F0502020204030204" pitchFamily="34" charset="0"/>
              <a:cs typeface="Khmer OS Battambang" panose="02000500000000020004" pitchFamily="2" charset="0"/>
            </a:endParaRPr>
          </a:p>
          <a:p>
            <a:pPr lvl="1">
              <a:lnSpc>
                <a:spcPct val="150000"/>
              </a:lnSpc>
              <a:spcAft>
                <a:spcPts val="800"/>
              </a:spcAft>
            </a:pPr>
            <a:r>
              <a:rPr lang="en-US" sz="1400" i="1" dirty="0">
                <a:solidFill>
                  <a:srgbClr val="00B0F0"/>
                </a:solidFill>
                <a:latin typeface="Gabarito" pitchFamily="2" charset="0"/>
                <a:ea typeface="Calibri" panose="020F0502020204030204" pitchFamily="34" charset="0"/>
                <a:cs typeface="Khmer OS Battambang" panose="02000500000000020004" pitchFamily="2" charset="0"/>
              </a:rPr>
              <a:t>Username</a:t>
            </a:r>
            <a:r>
              <a:rPr lang="km-KH" sz="1400" i="1" dirty="0">
                <a:solidFill>
                  <a:srgbClr val="00B0F0"/>
                </a:solidFill>
                <a:latin typeface="Gabarito" pitchFamily="2" charset="0"/>
                <a:ea typeface="Calibri" panose="020F0502020204030204" pitchFamily="34" charset="0"/>
                <a:cs typeface="Khmer OS Battambang" panose="02000500000000020004" pitchFamily="2" charset="0"/>
              </a:rPr>
              <a:t> នឹងត្រូវបានផ្ដល់ឈ្មោះឱ្យស្វ័យប្រវត្តិដោយភ្ជាប់ផ្ដើមជាមួយពាក្យ</a:t>
            </a:r>
            <a:r>
              <a:rPr lang="en-US" sz="1400" i="1" dirty="0">
                <a:solidFill>
                  <a:srgbClr val="00B0F0"/>
                </a:solidFill>
                <a:latin typeface="Gabarito" pitchFamily="2" charset="0"/>
                <a:ea typeface="Calibri" panose="020F0502020204030204" pitchFamily="34" charset="0"/>
                <a:cs typeface="Khmer OS Battambang" panose="02000500000000020004" pitchFamily="2" charset="0"/>
              </a:rPr>
              <a:t> “Anonymous”</a:t>
            </a:r>
            <a:r>
              <a:rPr lang="km-KH" sz="1400" i="1" dirty="0">
                <a:solidFill>
                  <a:srgbClr val="00B0F0"/>
                </a:solidFill>
                <a:latin typeface="Gabarito" pitchFamily="2" charset="0"/>
                <a:ea typeface="Calibri" panose="020F0502020204030204" pitchFamily="34" charset="0"/>
                <a:cs typeface="Khmer OS Battambang" panose="02000500000000020004" pitchFamily="2" charset="0"/>
              </a:rPr>
              <a:t> និងបញ្ចប់ដោយលេខដែលប្រព័ន្ធចាប់បានដោយចៃដន្យ។</a:t>
            </a:r>
            <a:endParaRPr lang="km-KH" sz="1400" i="1" cap="none" dirty="0">
              <a:solidFill>
                <a:srgbClr val="00B0F0"/>
              </a:solidFill>
              <a:latin typeface="Gabarito" pitchFamily="2" charset="0"/>
              <a:ea typeface="Calibri" panose="020F0502020204030204" pitchFamily="34" charset="0"/>
              <a:cs typeface="Khmer OS Battambang" panose="02000500000000020004" pitchFamily="2" charset="0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7717286A-4522-A9CB-745E-6CBC847F2677}"/>
              </a:ext>
            </a:extLst>
          </p:cNvPr>
          <p:cNvSpPr txBox="1">
            <a:spLocks/>
          </p:cNvSpPr>
          <p:nvPr/>
        </p:nvSpPr>
        <p:spPr>
          <a:xfrm>
            <a:off x="1454876" y="886850"/>
            <a:ext cx="6996248" cy="482697"/>
          </a:xfrm>
          <a:prstGeom prst="rect">
            <a:avLst/>
          </a:prstGeom>
        </p:spPr>
        <p:txBody>
          <a:bodyPr vert="horz" lIns="35609" tIns="17805" rIns="35609" bIns="17805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anose="020E0602020502020306" pitchFamily="34" charset="0"/>
                <a:cs typeface="Khmer OS Muol Light" panose="02000500000000020004" pitchFamily="2" charset="0"/>
              </a:rPr>
              <a:t>DATABASE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0C9884-1C53-F1C2-71B8-D20208A76E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8272" y="1627761"/>
            <a:ext cx="5151378" cy="2438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47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058F2C-8A56-2C93-0760-61BFE86CE9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D8F356A-A665-EE3D-BB8E-CF2DE3938C41}"/>
              </a:ext>
            </a:extLst>
          </p:cNvPr>
          <p:cNvSpPr txBox="1">
            <a:spLocks/>
          </p:cNvSpPr>
          <p:nvPr/>
        </p:nvSpPr>
        <p:spPr>
          <a:xfrm>
            <a:off x="1230417" y="1660755"/>
            <a:ext cx="6996247" cy="3558945"/>
          </a:xfrm>
          <a:prstGeom prst="rect">
            <a:avLst/>
          </a:prstGeom>
        </p:spPr>
        <p:txBody>
          <a:bodyPr vert="horz" lIns="35609" tIns="17805" rIns="35609" bIns="17805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71450" indent="-17145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400" cap="none" dirty="0" err="1">
                <a:solidFill>
                  <a:srgbClr val="FFFF00"/>
                </a:solidFill>
                <a:latin typeface="Gabarito" pitchFamily="2" charset="0"/>
                <a:ea typeface="Calibri" panose="020F0502020204030204" pitchFamily="34" charset="0"/>
                <a:cs typeface="Khmer OS Battambang" panose="02000500000000020004" pitchFamily="2" charset="0"/>
              </a:rPr>
              <a:t>tblHashtages</a:t>
            </a:r>
            <a:endParaRPr lang="en-US" sz="1400" cap="none" dirty="0">
              <a:solidFill>
                <a:srgbClr val="FFFF00"/>
              </a:solidFill>
              <a:latin typeface="Gabarito" pitchFamily="2" charset="0"/>
              <a:ea typeface="Calibri" panose="020F0502020204030204" pitchFamily="34" charset="0"/>
              <a:cs typeface="Khmer OS Battambang" panose="02000500000000020004" pitchFamily="2" charset="0"/>
            </a:endParaRPr>
          </a:p>
          <a:p>
            <a:pPr marL="628650" lvl="1" indent="-171450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Gabarito" pitchFamily="2" charset="0"/>
                <a:ea typeface="Calibri" panose="020F0502020204030204" pitchFamily="34" charset="0"/>
                <a:cs typeface="Khmer OS Battambang" panose="02000500000000020004" pitchFamily="2" charset="0"/>
              </a:rPr>
              <a:t>ID</a:t>
            </a:r>
          </a:p>
          <a:p>
            <a:pPr marL="628650" lvl="1" indent="-171450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400" dirty="0" err="1">
                <a:latin typeface="Gabarito" pitchFamily="2" charset="0"/>
                <a:ea typeface="Calibri" panose="020F0502020204030204" pitchFamily="34" charset="0"/>
                <a:cs typeface="Khmer OS Battambang" panose="02000500000000020004" pitchFamily="2" charset="0"/>
              </a:rPr>
              <a:t>NewfeedID</a:t>
            </a:r>
            <a:endParaRPr lang="en-US" sz="1400" dirty="0">
              <a:latin typeface="Gabarito" pitchFamily="2" charset="0"/>
              <a:ea typeface="Calibri" panose="020F0502020204030204" pitchFamily="34" charset="0"/>
              <a:cs typeface="Khmer OS Battambang" panose="02000500000000020004" pitchFamily="2" charset="0"/>
            </a:endParaRPr>
          </a:p>
          <a:p>
            <a:pPr marL="628650" lvl="1" indent="-171450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Gabarito" pitchFamily="2" charset="0"/>
                <a:ea typeface="Calibri" panose="020F0502020204030204" pitchFamily="34" charset="0"/>
                <a:cs typeface="Khmer OS Battambang" panose="02000500000000020004" pitchFamily="2" charset="0"/>
              </a:rPr>
              <a:t>Hashtag</a:t>
            </a:r>
          </a:p>
          <a:p>
            <a:pPr lvl="1">
              <a:lnSpc>
                <a:spcPct val="150000"/>
              </a:lnSpc>
              <a:spcAft>
                <a:spcPts val="800"/>
              </a:spcAft>
            </a:pPr>
            <a:endParaRPr lang="en-US" sz="1400" dirty="0">
              <a:latin typeface="Gabarito" pitchFamily="2" charset="0"/>
              <a:ea typeface="Calibri" panose="020F0502020204030204" pitchFamily="34" charset="0"/>
              <a:cs typeface="Khmer OS Battambang" panose="02000500000000020004" pitchFamily="2" charset="0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42D3CD44-6BFF-F9D0-3C68-33990E4BF221}"/>
              </a:ext>
            </a:extLst>
          </p:cNvPr>
          <p:cNvSpPr txBox="1">
            <a:spLocks/>
          </p:cNvSpPr>
          <p:nvPr/>
        </p:nvSpPr>
        <p:spPr>
          <a:xfrm>
            <a:off x="1454876" y="886850"/>
            <a:ext cx="6996248" cy="482697"/>
          </a:xfrm>
          <a:prstGeom prst="rect">
            <a:avLst/>
          </a:prstGeom>
        </p:spPr>
        <p:txBody>
          <a:bodyPr vert="horz" lIns="35609" tIns="17805" rIns="35609" bIns="17805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anose="020E0602020502020306" pitchFamily="34" charset="0"/>
                <a:cs typeface="Khmer OS Muol Light" panose="02000500000000020004" pitchFamily="2" charset="0"/>
              </a:rPr>
              <a:t>DATABASE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7878AA7-A669-9B01-D4C2-B32D189723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5016" y="1671294"/>
            <a:ext cx="4930567" cy="2229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166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13BE56-0533-2147-CCF0-BF9136FA9A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43486A8-3C3E-EE1C-51A5-1BA6D9C43AF3}"/>
              </a:ext>
            </a:extLst>
          </p:cNvPr>
          <p:cNvSpPr txBox="1">
            <a:spLocks/>
          </p:cNvSpPr>
          <p:nvPr/>
        </p:nvSpPr>
        <p:spPr>
          <a:xfrm>
            <a:off x="1150075" y="1675386"/>
            <a:ext cx="6996247" cy="4605985"/>
          </a:xfrm>
          <a:prstGeom prst="rect">
            <a:avLst/>
          </a:prstGeom>
        </p:spPr>
        <p:txBody>
          <a:bodyPr vert="horz" lIns="35609" tIns="17805" rIns="35609" bIns="17805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71450" indent="-17145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400" cap="none" dirty="0" err="1">
                <a:solidFill>
                  <a:srgbClr val="FFFF00"/>
                </a:solidFill>
                <a:latin typeface="Gabarito" pitchFamily="2" charset="0"/>
                <a:ea typeface="Calibri" panose="020F0502020204030204" pitchFamily="34" charset="0"/>
                <a:cs typeface="Khmer OS Battambang" panose="02000500000000020004" pitchFamily="2" charset="0"/>
              </a:rPr>
              <a:t>tblPosts</a:t>
            </a:r>
            <a:endParaRPr lang="en-US" sz="1400" cap="none" dirty="0">
              <a:solidFill>
                <a:srgbClr val="FFFF00"/>
              </a:solidFill>
              <a:latin typeface="Gabarito" pitchFamily="2" charset="0"/>
              <a:ea typeface="Calibri" panose="020F0502020204030204" pitchFamily="34" charset="0"/>
              <a:cs typeface="Khmer OS Battambang" panose="02000500000000020004" pitchFamily="2" charset="0"/>
            </a:endParaRPr>
          </a:p>
          <a:p>
            <a:pPr marL="628650" lvl="1" indent="-171450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400" dirty="0" err="1">
                <a:latin typeface="Gabarito" pitchFamily="2" charset="0"/>
                <a:ea typeface="Calibri" panose="020F0502020204030204" pitchFamily="34" charset="0"/>
                <a:cs typeface="Khmer OS Battambang" panose="02000500000000020004" pitchFamily="2" charset="0"/>
              </a:rPr>
              <a:t>NewfeedID</a:t>
            </a:r>
            <a:endParaRPr lang="en-US" sz="1400" dirty="0">
              <a:latin typeface="Gabarito" pitchFamily="2" charset="0"/>
              <a:ea typeface="Calibri" panose="020F0502020204030204" pitchFamily="34" charset="0"/>
              <a:cs typeface="Khmer OS Battambang" panose="02000500000000020004" pitchFamily="2" charset="0"/>
            </a:endParaRPr>
          </a:p>
          <a:p>
            <a:pPr marL="628650" lvl="1" indent="-171450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Gabarito" pitchFamily="2" charset="0"/>
                <a:ea typeface="Calibri" panose="020F0502020204030204" pitchFamily="34" charset="0"/>
                <a:cs typeface="Khmer OS Battambang" panose="02000500000000020004" pitchFamily="2" charset="0"/>
              </a:rPr>
              <a:t>Content</a:t>
            </a:r>
          </a:p>
          <a:p>
            <a:pPr marL="628650" lvl="1" indent="-171450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400" dirty="0" err="1">
                <a:latin typeface="Gabarito" pitchFamily="2" charset="0"/>
                <a:ea typeface="Calibri" panose="020F0502020204030204" pitchFamily="34" charset="0"/>
                <a:cs typeface="Khmer OS Battambang" panose="02000500000000020004" pitchFamily="2" charset="0"/>
              </a:rPr>
              <a:t>CreatedAt</a:t>
            </a:r>
            <a:endParaRPr lang="en-US" sz="1400" dirty="0">
              <a:latin typeface="Gabarito" pitchFamily="2" charset="0"/>
              <a:ea typeface="Calibri" panose="020F0502020204030204" pitchFamily="34" charset="0"/>
              <a:cs typeface="Khmer OS Battambang" panose="02000500000000020004" pitchFamily="2" charset="0"/>
            </a:endParaRPr>
          </a:p>
          <a:p>
            <a:pPr marL="628650" lvl="1" indent="-171450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400" dirty="0" err="1">
                <a:latin typeface="Gabarito" pitchFamily="2" charset="0"/>
                <a:ea typeface="Calibri" panose="020F0502020204030204" pitchFamily="34" charset="0"/>
                <a:cs typeface="Khmer OS Battambang" panose="02000500000000020004" pitchFamily="2" charset="0"/>
              </a:rPr>
              <a:t>UserID</a:t>
            </a:r>
            <a:endParaRPr lang="en-US" sz="1400" dirty="0">
              <a:latin typeface="Gabarito" pitchFamily="2" charset="0"/>
              <a:ea typeface="Calibri" panose="020F0502020204030204" pitchFamily="34" charset="0"/>
              <a:cs typeface="Khmer OS Battambang" panose="02000500000000020004" pitchFamily="2" charset="0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90BD2D2D-F638-7171-3879-3188E063F06B}"/>
              </a:ext>
            </a:extLst>
          </p:cNvPr>
          <p:cNvSpPr txBox="1">
            <a:spLocks/>
          </p:cNvSpPr>
          <p:nvPr/>
        </p:nvSpPr>
        <p:spPr>
          <a:xfrm>
            <a:off x="1454876" y="886850"/>
            <a:ext cx="6996248" cy="482697"/>
          </a:xfrm>
          <a:prstGeom prst="rect">
            <a:avLst/>
          </a:prstGeom>
        </p:spPr>
        <p:txBody>
          <a:bodyPr vert="horz" lIns="35609" tIns="17805" rIns="35609" bIns="17805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anose="020E0602020502020306" pitchFamily="34" charset="0"/>
                <a:cs typeface="Khmer OS Muol Light" panose="02000500000000020004" pitchFamily="2" charset="0"/>
              </a:rPr>
              <a:t>DATABASE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0D70AB-3941-F3E1-5395-7146BDEDCF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9656" y="1754377"/>
            <a:ext cx="5658144" cy="2949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924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ustom 7">
      <a:dk1>
        <a:sysClr val="windowText" lastClr="000000"/>
      </a:dk1>
      <a:lt1>
        <a:sysClr val="window" lastClr="FFFFFF"/>
      </a:lt1>
      <a:dk2>
        <a:srgbClr val="134770"/>
      </a:dk2>
      <a:lt2>
        <a:srgbClr val="092338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092338"/>
      </a:accent5>
      <a:accent6>
        <a:srgbClr val="8AC4A7"/>
      </a:accent6>
      <a:hlink>
        <a:srgbClr val="B8FA56"/>
      </a:hlink>
      <a:folHlink>
        <a:srgbClr val="092338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2729</TotalTime>
  <Words>787</Words>
  <Application>Microsoft Office PowerPoint</Application>
  <PresentationFormat>A4 Paper (210x297 mm)</PresentationFormat>
  <Paragraphs>110</Paragraphs>
  <Slides>22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3" baseType="lpstr">
      <vt:lpstr>Arial</vt:lpstr>
      <vt:lpstr>Berlin Sans FB</vt:lpstr>
      <vt:lpstr>Calibri</vt:lpstr>
      <vt:lpstr>Gabarito</vt:lpstr>
      <vt:lpstr>Kh Muol</vt:lpstr>
      <vt:lpstr>Khmer OS Battambang</vt:lpstr>
      <vt:lpstr>Khmer OS Muol Light</vt:lpstr>
      <vt:lpstr>Khmer OS Siemreap</vt:lpstr>
      <vt:lpstr>Times New Roman</vt:lpstr>
      <vt:lpstr>Tw Cen MT</vt:lpstr>
      <vt:lpstr>Circuit</vt:lpstr>
      <vt:lpstr>សាកលវិទ្យាល័យជាតិគ្រប់គ្រង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សាកលវិទ្យាល័យជាតិគ្រប់គ្រង</dc:title>
  <dc:creator>Nɪɴᴇᴛʏ</dc:creator>
  <cp:lastModifiedBy>ASUS</cp:lastModifiedBy>
  <cp:revision>292</cp:revision>
  <dcterms:created xsi:type="dcterms:W3CDTF">2022-07-15T14:10:12Z</dcterms:created>
  <dcterms:modified xsi:type="dcterms:W3CDTF">2024-12-20T10:47:59Z</dcterms:modified>
</cp:coreProperties>
</file>